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2" r:id="rId5"/>
    <p:sldMasterId id="2147483738" r:id="rId6"/>
    <p:sldMasterId id="2147483750" r:id="rId7"/>
    <p:sldMasterId id="2147483762" r:id="rId8"/>
    <p:sldMasterId id="2147483775" r:id="rId9"/>
  </p:sldMasterIdLst>
  <p:notesMasterIdLst>
    <p:notesMasterId r:id="rId34"/>
  </p:notesMasterIdLst>
  <p:handoutMasterIdLst>
    <p:handoutMasterId r:id="rId35"/>
  </p:handoutMasterIdLst>
  <p:sldIdLst>
    <p:sldId id="257" r:id="rId10"/>
    <p:sldId id="256" r:id="rId11"/>
    <p:sldId id="1886" r:id="rId12"/>
    <p:sldId id="1887" r:id="rId13"/>
    <p:sldId id="1888" r:id="rId14"/>
    <p:sldId id="1889" r:id="rId15"/>
    <p:sldId id="258" r:id="rId16"/>
    <p:sldId id="1877" r:id="rId17"/>
    <p:sldId id="290" r:id="rId18"/>
    <p:sldId id="291" r:id="rId19"/>
    <p:sldId id="289" r:id="rId20"/>
    <p:sldId id="261" r:id="rId21"/>
    <p:sldId id="262" r:id="rId22"/>
    <p:sldId id="1879" r:id="rId23"/>
    <p:sldId id="259" r:id="rId24"/>
    <p:sldId id="1890" r:id="rId25"/>
    <p:sldId id="1891" r:id="rId26"/>
    <p:sldId id="1892" r:id="rId27"/>
    <p:sldId id="1893" r:id="rId28"/>
    <p:sldId id="1894" r:id="rId29"/>
    <p:sldId id="1895" r:id="rId30"/>
    <p:sldId id="1896" r:id="rId31"/>
    <p:sldId id="1884" r:id="rId32"/>
    <p:sldId id="18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59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29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89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9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7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4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0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40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30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48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86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4305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C6E2-1AA2-4F86-8803-02C4CD84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3134-38FD-480C-B9C3-23C8D2F19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7C04C-7879-456C-906E-63AE0153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8611-4547-4B82-94B6-63BA1570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24008-A893-4F3B-8DDB-F3E2EA05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3002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86A0-DD11-4C29-BA81-CA5EDED0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1B6FB-08EC-48C8-8C9B-72B3BA14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7CF75-AAEE-44B3-8104-4A9D5239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47DAA-75F4-4156-8806-A432C73C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9CDCC-F8BD-44E8-8362-0E428322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64759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BADB-AFD3-461E-B9FE-F22D4BCE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78DE-EC01-4D46-B89F-20EEEEC4D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548E6-8594-4727-8900-C3CCAAE53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8829C-70BA-4002-AE04-737B07B0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21487-19A5-4402-827E-7FFBA2D4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07062-A086-4D03-9B25-163BD6DF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82994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3087-4D17-434A-B595-35FD0EA8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F8B72-FB27-448F-9351-DDA661DBB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7F28-CCEA-4215-89BA-B81FC3CCA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F5F29-4126-41BB-97E5-6A1930DF9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F0A92-F8FF-4A49-AC04-255FD4D55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EC1B2-E8FB-43FD-ABA0-2B28B4DB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71345-3B9F-4435-8FA1-ABC39C84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EA7E4-CF81-4F63-BF66-1C9357C5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981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8861-92F9-44D3-AB54-114E292D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26340-3C8E-4947-8DFF-F5D2627F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4C92C-F083-4A96-8FA2-45119C8A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A4199-7EA8-4512-922E-D226F42F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23206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17C2D-D156-41F7-BCFF-442FFE6B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1F0EE-675E-4AE9-BAAB-86780928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68CD-2F14-47F9-BCED-3DFE30FC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68706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11B7-87B0-47BF-80EA-953FD9F2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6060-C6C7-4E66-BFA1-8A1ED58F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EF24E-0F59-4CF6-A926-1BB631606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C6031-7A72-45CD-91A5-2568C28E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8A6F2-9775-447E-AEBF-4E04D1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3B89-6BB7-4C15-BECA-8C0E92C5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46754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2D63-389E-4EFF-9880-378C5F3E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0812F-D1DC-40D2-A258-6D7559C57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08FAA-C02A-4E53-A8E0-E324CF9B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2DFFA-1C46-49ED-8FDE-2F5D9FE0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275ED-73A8-476E-9331-7E94F524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26A19-2359-4C1B-8303-716E439D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25260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2875-9A93-4E99-A90F-E5830722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619B2-1A1C-461E-B702-DD92CF850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28C5-0E72-4087-B6AC-DA59A986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6FF7-99D4-4087-8BEC-C23B5555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A04F1-B2D3-41DB-9892-F143E69C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16827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CC63B-B99A-4107-9AB6-674E0B173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20004-0AA3-4A66-A0D0-BAAE41A28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D70C-82D9-4C83-8A4C-84A1FCAE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2DCBD-23E8-4FDD-AC92-D08925B5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58B6-FE71-490E-8875-86B652E5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08333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5173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48212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99112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6805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72956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72613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98593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62241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34863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68100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98742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9297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3004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994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1349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79525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8659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97295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474607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09720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7154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9068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983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6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0C97E-5F6D-4E87-B4DA-180E1B84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F6C1A-112F-4490-B6EE-4C2FB18D7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665B-DA46-4E82-84F0-5F67583F2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CD96-6DDA-4471-85CE-240CE94ED562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20D5-FB10-4EDD-906E-8C0322A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916B-01AD-42FF-905A-7C2FEADB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6571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4192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0E9DD-0892-4EBF-BB63-C068D23E6FA3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238E7-33EF-43D0-B671-C58696B0FD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5582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3.jpeg"/><Relationship Id="rId2" Type="http://schemas.openxmlformats.org/officeDocument/2006/relationships/image" Target="../media/image29.jpeg"/><Relationship Id="rId16" Type="http://schemas.openxmlformats.org/officeDocument/2006/relationships/hyperlink" Target="http://www.google.com.kw/url?sa=i&amp;rct=j&amp;q=&amp;esrc=s&amp;source=images&amp;cd=&amp;cad=rja&amp;uact=8&amp;ved=0ahUKEwiZt4Pe1fvPAhXF7BQKHT11AO8QjRwIBw&amp;url=http://beautila.com/family-hairstyle/family-members-prom-hairstyles-for-shoulder-length-hair/cdn.vectorstock.com%5ei%5ecomposite%5e92,92%5ecute-little-boy-cartoon-vector-1759292&amp;bvm=bv.136811127,d.ZGg&amp;psig=AFQjCNFJIaKtgwQg-JkYXrjNCxwTUwZs2A&amp;ust=1477679967597631" TargetMode="Externa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1.xml"/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12" Type="http://schemas.openxmlformats.org/officeDocument/2006/relationships/slide" Target="slide22.xml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svg"/><Relationship Id="rId11" Type="http://schemas.openxmlformats.org/officeDocument/2006/relationships/slide" Target="slide18.xml"/><Relationship Id="rId5" Type="http://schemas.openxmlformats.org/officeDocument/2006/relationships/image" Target="../media/image59.png"/><Relationship Id="rId15" Type="http://schemas.openxmlformats.org/officeDocument/2006/relationships/slide" Target="slide19.xml"/><Relationship Id="rId10" Type="http://schemas.openxmlformats.org/officeDocument/2006/relationships/image" Target="../media/image63.svg"/><Relationship Id="rId4" Type="http://schemas.openxmlformats.org/officeDocument/2006/relationships/image" Target="../media/image58.svg"/><Relationship Id="rId9" Type="http://schemas.openxmlformats.org/officeDocument/2006/relationships/image" Target="../media/image62.pn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18" Type="http://schemas.openxmlformats.org/officeDocument/2006/relationships/image" Target="../media/image70.svg"/><Relationship Id="rId3" Type="http://schemas.microsoft.com/office/2007/relationships/media" Target="../media/media3.mp3"/><Relationship Id="rId21" Type="http://schemas.openxmlformats.org/officeDocument/2006/relationships/image" Target="../media/image73.png"/><Relationship Id="rId7" Type="http://schemas.openxmlformats.org/officeDocument/2006/relationships/image" Target="../media/image5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20" Type="http://schemas.openxmlformats.org/officeDocument/2006/relationships/image" Target="../media/image72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8.png"/><Relationship Id="rId10" Type="http://schemas.openxmlformats.org/officeDocument/2006/relationships/image" Target="../media/image61.emf"/><Relationship Id="rId19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18" Type="http://schemas.openxmlformats.org/officeDocument/2006/relationships/image" Target="../media/image70.svg"/><Relationship Id="rId3" Type="http://schemas.microsoft.com/office/2007/relationships/media" Target="../media/media3.mp3"/><Relationship Id="rId21" Type="http://schemas.openxmlformats.org/officeDocument/2006/relationships/image" Target="../media/image75.png"/><Relationship Id="rId7" Type="http://schemas.openxmlformats.org/officeDocument/2006/relationships/image" Target="../media/image5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20" Type="http://schemas.openxmlformats.org/officeDocument/2006/relationships/image" Target="../media/image72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8.png"/><Relationship Id="rId10" Type="http://schemas.openxmlformats.org/officeDocument/2006/relationships/image" Target="../media/image61.emf"/><Relationship Id="rId19" Type="http://schemas.openxmlformats.org/officeDocument/2006/relationships/image" Target="../media/image74.png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18" Type="http://schemas.openxmlformats.org/officeDocument/2006/relationships/image" Target="../media/image70.svg"/><Relationship Id="rId3" Type="http://schemas.microsoft.com/office/2007/relationships/media" Target="../media/media3.mp3"/><Relationship Id="rId21" Type="http://schemas.openxmlformats.org/officeDocument/2006/relationships/image" Target="../media/image77.png"/><Relationship Id="rId7" Type="http://schemas.openxmlformats.org/officeDocument/2006/relationships/image" Target="../media/image5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20" Type="http://schemas.openxmlformats.org/officeDocument/2006/relationships/image" Target="../media/image72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8.png"/><Relationship Id="rId10" Type="http://schemas.openxmlformats.org/officeDocument/2006/relationships/image" Target="../media/image61.emf"/><Relationship Id="rId19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6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18" Type="http://schemas.openxmlformats.org/officeDocument/2006/relationships/image" Target="../media/image70.svg"/><Relationship Id="rId3" Type="http://schemas.microsoft.com/office/2007/relationships/media" Target="../media/media3.mp3"/><Relationship Id="rId21" Type="http://schemas.openxmlformats.org/officeDocument/2006/relationships/image" Target="../media/image79.png"/><Relationship Id="rId7" Type="http://schemas.openxmlformats.org/officeDocument/2006/relationships/image" Target="../media/image5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20" Type="http://schemas.openxmlformats.org/officeDocument/2006/relationships/image" Target="../media/image72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8.png"/><Relationship Id="rId10" Type="http://schemas.openxmlformats.org/officeDocument/2006/relationships/image" Target="../media/image61.emf"/><Relationship Id="rId19" Type="http://schemas.openxmlformats.org/officeDocument/2006/relationships/image" Target="../media/image78.png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18" Type="http://schemas.openxmlformats.org/officeDocument/2006/relationships/image" Target="../media/image70.svg"/><Relationship Id="rId3" Type="http://schemas.microsoft.com/office/2007/relationships/media" Target="../media/media3.mp3"/><Relationship Id="rId21" Type="http://schemas.openxmlformats.org/officeDocument/2006/relationships/image" Target="../media/image81.png"/><Relationship Id="rId7" Type="http://schemas.openxmlformats.org/officeDocument/2006/relationships/image" Target="../media/image5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20" Type="http://schemas.openxmlformats.org/officeDocument/2006/relationships/image" Target="../media/image72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8.png"/><Relationship Id="rId10" Type="http://schemas.openxmlformats.org/officeDocument/2006/relationships/image" Target="../media/image61.emf"/><Relationship Id="rId19" Type="http://schemas.openxmlformats.org/officeDocument/2006/relationships/image" Target="../media/image80.png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svg"/><Relationship Id="rId18" Type="http://schemas.openxmlformats.org/officeDocument/2006/relationships/image" Target="../media/image70.svg"/><Relationship Id="rId3" Type="http://schemas.microsoft.com/office/2007/relationships/media" Target="../media/media3.mp3"/><Relationship Id="rId21" Type="http://schemas.openxmlformats.org/officeDocument/2006/relationships/image" Target="../media/image83.png"/><Relationship Id="rId7" Type="http://schemas.openxmlformats.org/officeDocument/2006/relationships/image" Target="../media/image5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20" Type="http://schemas.openxmlformats.org/officeDocument/2006/relationships/image" Target="../media/image72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8.png"/><Relationship Id="rId10" Type="http://schemas.openxmlformats.org/officeDocument/2006/relationships/image" Target="../media/image61.emf"/><Relationship Id="rId19" Type="http://schemas.openxmlformats.org/officeDocument/2006/relationships/image" Target="../media/image82.png"/><Relationship Id="rId4" Type="http://schemas.openxmlformats.org/officeDocument/2006/relationships/audio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121009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(7-10): قسمة الكسور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08650A-306A-301A-A84F-6B201E82F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وجة 18"/>
          <p:cNvSpPr/>
          <p:nvPr/>
        </p:nvSpPr>
        <p:spPr>
          <a:xfrm>
            <a:off x="7953388" y="1285860"/>
            <a:ext cx="2571768" cy="1000132"/>
          </a:xfrm>
          <a:prstGeom prst="wav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KW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rPr>
              <a:t>الطريقة الثانية :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1738282" y="214290"/>
            <a:ext cx="121444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8" name="انفجار 1 17"/>
          <p:cNvSpPr/>
          <p:nvPr/>
        </p:nvSpPr>
        <p:spPr>
          <a:xfrm>
            <a:off x="1666844" y="71414"/>
            <a:ext cx="3629044" cy="1357322"/>
          </a:xfrm>
          <a:prstGeom prst="irregularSeal1">
            <a:avLst/>
          </a:prstGeom>
          <a:solidFill>
            <a:srgbClr val="C3C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KW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rPr>
              <a:t>إليك طرائق الحل </a:t>
            </a:r>
          </a:p>
        </p:txBody>
      </p:sp>
      <p:pic>
        <p:nvPicPr>
          <p:cNvPr id="18434" name="Picture 2" descr="C://Users/Dell/AppData/Local/Temp/dacudaTemp/Scan_17-02-2017-11-35-34-AM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95737" y="1500174"/>
            <a:ext cx="2924175" cy="809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//Users/Dell/AppData/Local/Temp/dacudaTemp/Scan_17-02-2017-11-36-04-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35" y="2928934"/>
            <a:ext cx="4543425" cy="542926"/>
          </a:xfrm>
          <a:prstGeom prst="rect">
            <a:avLst/>
          </a:prstGeom>
          <a:noFill/>
        </p:spPr>
      </p:pic>
      <p:pic>
        <p:nvPicPr>
          <p:cNvPr id="18438" name="Picture 6" descr="C://Users/Dell/AppData/Local/Temp/dacudaTemp/Scan_17-02-2017-11-36-16-AM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96198" y="2357430"/>
            <a:ext cx="2114550" cy="600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0" name="Picture 8" descr="C://Users/Dell/AppData/Local/Temp/dacudaTemp/Scan_17-02-2017-11-36-49-AM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38348" y="3571876"/>
            <a:ext cx="7786742" cy="600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2" name="Picture 10" descr="C://Users/Dell/AppData/Local/Temp/dacudaTemp/Scan_17-02-2017-11-38-59-A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4563" y="4429132"/>
            <a:ext cx="4181475" cy="723900"/>
          </a:xfrm>
          <a:prstGeom prst="rect">
            <a:avLst/>
          </a:prstGeom>
          <a:noFill/>
        </p:spPr>
      </p:pic>
      <p:grpSp>
        <p:nvGrpSpPr>
          <p:cNvPr id="29" name="مجموعة 28"/>
          <p:cNvGrpSpPr/>
          <p:nvPr/>
        </p:nvGrpSpPr>
        <p:grpSpPr>
          <a:xfrm>
            <a:off x="4810116" y="5072075"/>
            <a:ext cx="5286412" cy="771525"/>
            <a:chOff x="3286116" y="5072074"/>
            <a:chExt cx="5286412" cy="771525"/>
          </a:xfrm>
        </p:grpSpPr>
        <p:pic>
          <p:nvPicPr>
            <p:cNvPr id="18444" name="Picture 12" descr="C://Users/Dell/AppData/Local/Temp/dacudaTemp/Scan_17-02-2017-11-40-38-AM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3328" y="5072074"/>
              <a:ext cx="1219200" cy="638175"/>
            </a:xfrm>
            <a:prstGeom prst="rect">
              <a:avLst/>
            </a:prstGeom>
            <a:noFill/>
          </p:spPr>
        </p:pic>
        <p:pic>
          <p:nvPicPr>
            <p:cNvPr id="18446" name="Picture 14" descr="C://Users/Dell/AppData/Local/Temp/dacudaTemp/Scan_17-02-2017-11-41-13-AM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86116" y="5072074"/>
              <a:ext cx="4019550" cy="771525"/>
            </a:xfrm>
            <a:prstGeom prst="rect">
              <a:avLst/>
            </a:prstGeom>
            <a:noFill/>
          </p:spPr>
        </p:pic>
      </p:grpSp>
      <p:pic>
        <p:nvPicPr>
          <p:cNvPr id="18448" name="Picture 16" descr="C://Users/Dell/AppData/Local/Temp/dacudaTemp/Scan_17-02-2017-11-41-56-AM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39273" y="5715017"/>
            <a:ext cx="523875" cy="771525"/>
          </a:xfrm>
          <a:prstGeom prst="rect">
            <a:avLst/>
          </a:prstGeom>
          <a:noFill/>
        </p:spPr>
      </p:pic>
      <p:pic>
        <p:nvPicPr>
          <p:cNvPr id="18450" name="Picture 18" descr="C://Users/Dell/AppData/Local/Temp/dacudaTemp/Scan_17-02-2017-11-42-09-AM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786836" y="5715017"/>
            <a:ext cx="523875" cy="771525"/>
          </a:xfrm>
          <a:prstGeom prst="rect">
            <a:avLst/>
          </a:prstGeom>
          <a:noFill/>
        </p:spPr>
      </p:pic>
      <p:pic>
        <p:nvPicPr>
          <p:cNvPr id="18452" name="Picture 20" descr="C://Users/Dell/AppData/Local/Temp/dacudaTemp/Scan_17-02-2017-11-42-40-AM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72470" y="5729310"/>
            <a:ext cx="638175" cy="771525"/>
          </a:xfrm>
          <a:prstGeom prst="rect">
            <a:avLst/>
          </a:prstGeom>
          <a:noFill/>
        </p:spPr>
      </p:pic>
      <p:pic>
        <p:nvPicPr>
          <p:cNvPr id="18454" name="Picture 22" descr="C://Users/Dell/AppData/Local/Temp/dacudaTemp/Scan_17-02-2017-11-43-11-AM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67636" y="5729310"/>
            <a:ext cx="361950" cy="771525"/>
          </a:xfrm>
          <a:prstGeom prst="rect">
            <a:avLst/>
          </a:prstGeom>
          <a:noFill/>
        </p:spPr>
      </p:pic>
      <p:pic>
        <p:nvPicPr>
          <p:cNvPr id="18456" name="Picture 24" descr="C://Users/Dell/AppData/Local/Temp/dacudaTemp/Scan_17-02-2017-11-43-41-AM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9009" y="5786455"/>
            <a:ext cx="390525" cy="742951"/>
          </a:xfrm>
          <a:prstGeom prst="rect">
            <a:avLst/>
          </a:prstGeom>
          <a:noFill/>
        </p:spPr>
      </p:pic>
      <p:pic>
        <p:nvPicPr>
          <p:cNvPr id="18458" name="Picture 26" descr="C://Users/Dell/AppData/Local/Temp/dacudaTemp/Scan_17-02-2017-11-43-55-AM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10381" y="5857893"/>
            <a:ext cx="390525" cy="742951"/>
          </a:xfrm>
          <a:prstGeom prst="rect">
            <a:avLst/>
          </a:prstGeom>
          <a:noFill/>
        </p:spPr>
      </p:pic>
      <p:pic>
        <p:nvPicPr>
          <p:cNvPr id="18460" name="Picture 28" descr="C://Users/Dell/AppData/Local/Temp/dacudaTemp/Scan_17-02-2017-11-44-24-AM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953124" y="5786455"/>
            <a:ext cx="723900" cy="742951"/>
          </a:xfrm>
          <a:prstGeom prst="rect">
            <a:avLst/>
          </a:prstGeom>
          <a:noFill/>
        </p:spPr>
      </p:pic>
      <p:pic>
        <p:nvPicPr>
          <p:cNvPr id="31" name="Picture 36" descr="نتيجة بحث الصور عن ولد كرتون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20" y="4643446"/>
            <a:ext cx="2428892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728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  <p:bldP spid="18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//Users/Dell/AppData/Local/Temp/dacudaTemp/Scan_17-02-2017-11-49-41-AM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68092" y="378398"/>
            <a:ext cx="2000250" cy="600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C://Users/Dell/AppData/Local/Temp/dacudaTemp/Scan_17-02-2017-11-50-19-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8457" y="1096213"/>
            <a:ext cx="6334116" cy="1142394"/>
          </a:xfrm>
          <a:prstGeom prst="rect">
            <a:avLst/>
          </a:prstGeom>
          <a:noFill/>
        </p:spPr>
      </p:pic>
      <p:pic>
        <p:nvPicPr>
          <p:cNvPr id="17414" name="Picture 6" descr="C://Users/Dell/AppData/Local/Temp/dacudaTemp/Scan_17-02-2017-11-50-40-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0895" y="2238607"/>
            <a:ext cx="2734645" cy="2164230"/>
          </a:xfrm>
          <a:prstGeom prst="rect">
            <a:avLst/>
          </a:prstGeom>
          <a:noFill/>
        </p:spPr>
      </p:pic>
      <p:pic>
        <p:nvPicPr>
          <p:cNvPr id="17416" name="Picture 8" descr="C://Users/Dell/AppData/Local/Temp/dacudaTemp/Scan_17-02-2017-11-51-11-A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4566" y="2617649"/>
            <a:ext cx="486532" cy="1526705"/>
          </a:xfrm>
          <a:prstGeom prst="rect">
            <a:avLst/>
          </a:prstGeom>
          <a:noFill/>
        </p:spPr>
      </p:pic>
      <p:pic>
        <p:nvPicPr>
          <p:cNvPr id="17418" name="Picture 10" descr="C://Users/Dell/AppData/Local/Temp/dacudaTemp/Scan_17-02-2017-11-51-34-A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9014" y="2317137"/>
            <a:ext cx="2365552" cy="1879022"/>
          </a:xfrm>
          <a:prstGeom prst="rect">
            <a:avLst/>
          </a:prstGeom>
          <a:noFill/>
        </p:spPr>
      </p:pic>
      <p:pic>
        <p:nvPicPr>
          <p:cNvPr id="17420" name="Picture 12" descr="C://Users/Dell/AppData/Local/Temp/dacudaTemp/Scan_17-02-2017-11-51-53-AM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6546" y="2317137"/>
            <a:ext cx="771740" cy="1879022"/>
          </a:xfrm>
          <a:prstGeom prst="rect">
            <a:avLst/>
          </a:prstGeom>
          <a:noFill/>
        </p:spPr>
      </p:pic>
      <p:pic>
        <p:nvPicPr>
          <p:cNvPr id="17422" name="Picture 14" descr="C://Users/Dell/AppData/Local/Temp/dacudaTemp/Scan_17-02-2017-11-52-10-A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4498" y="2317137"/>
            <a:ext cx="872402" cy="1879022"/>
          </a:xfrm>
          <a:prstGeom prst="rect">
            <a:avLst/>
          </a:prstGeom>
          <a:noFill/>
        </p:spPr>
      </p:pic>
      <p:pic>
        <p:nvPicPr>
          <p:cNvPr id="12" name="صورة 11" descr="analoza.com_1362101093_393.jpg"/>
          <p:cNvPicPr>
            <a:picLocks noChangeAspect="1"/>
          </p:cNvPicPr>
          <p:nvPr/>
        </p:nvPicPr>
        <p:blipFill>
          <a:blip r:embed="rId9" cstate="print"/>
          <a:srcRect t="2751" b="4851"/>
          <a:stretch>
            <a:fillRect/>
          </a:stretch>
        </p:blipFill>
        <p:spPr>
          <a:xfrm>
            <a:off x="1747106" y="3429000"/>
            <a:ext cx="16173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3187.jpeg" descr="IMG_3187.jpeg"/>
          <p:cNvPicPr>
            <a:picLocks noChangeAspect="1"/>
          </p:cNvPicPr>
          <p:nvPr/>
        </p:nvPicPr>
        <p:blipFill>
          <a:blip r:embed="rId2"/>
          <a:srcRect t="2883" r="2705" b="20299"/>
          <a:stretch>
            <a:fillRect/>
          </a:stretch>
        </p:blipFill>
        <p:spPr>
          <a:xfrm>
            <a:off x="2063849" y="-9228"/>
            <a:ext cx="8064375" cy="687644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نشيدة"/>
          <p:cNvSpPr txBox="1">
            <a:spLocks noGrp="1"/>
          </p:cNvSpPr>
          <p:nvPr>
            <p:ph type="title" idx="4294967295"/>
          </p:nvPr>
        </p:nvSpPr>
        <p:spPr>
          <a:xfrm>
            <a:off x="3635079" y="2517090"/>
            <a:ext cx="4921842" cy="21573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9600" dirty="0" err="1"/>
              <a:t>نشيدة</a:t>
            </a:r>
            <a:endParaRPr sz="960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اضغط مرتين للتحري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0" name="نشيدة ضرب الكسور الاعتيادية ✖️❌✖️🧮.mov" descr="نشيدة ضرب الكسور الاعتيادية ✖️❌✖️🧮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82" y="16752"/>
            <a:ext cx="12132437" cy="6824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8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166D9A-4C41-4137-956B-CCBD797F57F0}"/>
              </a:ext>
            </a:extLst>
          </p:cNvPr>
          <p:cNvSpPr txBox="1"/>
          <p:nvPr/>
        </p:nvSpPr>
        <p:spPr>
          <a:xfrm>
            <a:off x="377688" y="231009"/>
            <a:ext cx="2319130" cy="707886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ar-KW" dirty="0"/>
              <a:t>صفحة 51</a:t>
            </a:r>
            <a:endParaRPr lang="en-US" dirty="0"/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24747E6E-E00D-443F-B76E-9D34121F8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50" t="27960" r="14432" b="8115"/>
          <a:stretch/>
        </p:blipFill>
        <p:spPr>
          <a:xfrm>
            <a:off x="4789074" y="219923"/>
            <a:ext cx="5055704" cy="63875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1D6592-59B2-4117-A222-210D43B0116F}"/>
              </a:ext>
            </a:extLst>
          </p:cNvPr>
          <p:cNvGrpSpPr/>
          <p:nvPr/>
        </p:nvGrpSpPr>
        <p:grpSpPr>
          <a:xfrm>
            <a:off x="6606211" y="3897334"/>
            <a:ext cx="433014" cy="903294"/>
            <a:chOff x="7350225" y="2210971"/>
            <a:chExt cx="686274" cy="222741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DC4DFD-E298-45B0-B40A-E618563050B8}"/>
                </a:ext>
              </a:extLst>
            </p:cNvPr>
            <p:cNvSpPr txBox="1"/>
            <p:nvPr/>
          </p:nvSpPr>
          <p:spPr>
            <a:xfrm>
              <a:off x="7467598" y="2210971"/>
              <a:ext cx="463827" cy="129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8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20DA6-4D8F-4650-AD96-8B571B7D0B7E}"/>
                </a:ext>
              </a:extLst>
            </p:cNvPr>
            <p:cNvSpPr txBox="1"/>
            <p:nvPr/>
          </p:nvSpPr>
          <p:spPr>
            <a:xfrm>
              <a:off x="7350225" y="3148187"/>
              <a:ext cx="686274" cy="129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3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A80248-F210-418F-8543-37F4B16124FB}"/>
                </a:ext>
              </a:extLst>
            </p:cNvPr>
            <p:cNvCxnSpPr/>
            <p:nvPr/>
          </p:nvCxnSpPr>
          <p:spPr>
            <a:xfrm>
              <a:off x="7404651" y="3248693"/>
              <a:ext cx="58972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5B9833-778A-4630-A8FD-09D805DFD382}"/>
              </a:ext>
            </a:extLst>
          </p:cNvPr>
          <p:cNvSpPr/>
          <p:nvPr/>
        </p:nvSpPr>
        <p:spPr>
          <a:xfrm>
            <a:off x="5184430" y="4029924"/>
            <a:ext cx="4605130" cy="60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D2AFAA-FB35-4AA3-9482-A4C4EC25FC51}"/>
              </a:ext>
            </a:extLst>
          </p:cNvPr>
          <p:cNvGrpSpPr/>
          <p:nvPr/>
        </p:nvGrpSpPr>
        <p:grpSpPr>
          <a:xfrm>
            <a:off x="6619463" y="4565375"/>
            <a:ext cx="433014" cy="843238"/>
            <a:chOff x="7350225" y="2210971"/>
            <a:chExt cx="686274" cy="21966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AB45FB-38E8-4C78-8A0F-C7C9AFF92950}"/>
                </a:ext>
              </a:extLst>
            </p:cNvPr>
            <p:cNvSpPr txBox="1"/>
            <p:nvPr/>
          </p:nvSpPr>
          <p:spPr>
            <a:xfrm>
              <a:off x="7467598" y="2210971"/>
              <a:ext cx="463827" cy="1362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9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69C9C2-3A82-4921-8BE1-D56BB0D3C206}"/>
                </a:ext>
              </a:extLst>
            </p:cNvPr>
            <p:cNvSpPr txBox="1"/>
            <p:nvPr/>
          </p:nvSpPr>
          <p:spPr>
            <a:xfrm>
              <a:off x="7350225" y="3044622"/>
              <a:ext cx="686274" cy="1362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4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433F8E-162C-44C3-B5D3-9777A6C0A28B}"/>
                </a:ext>
              </a:extLst>
            </p:cNvPr>
            <p:cNvCxnSpPr/>
            <p:nvPr/>
          </p:nvCxnSpPr>
          <p:spPr>
            <a:xfrm>
              <a:off x="7404651" y="3288746"/>
              <a:ext cx="58972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E933BD-C310-4643-B1CF-81720824F3A0}"/>
              </a:ext>
            </a:extLst>
          </p:cNvPr>
          <p:cNvGrpSpPr/>
          <p:nvPr/>
        </p:nvGrpSpPr>
        <p:grpSpPr>
          <a:xfrm>
            <a:off x="6544918" y="5147155"/>
            <a:ext cx="611919" cy="820492"/>
            <a:chOff x="7370659" y="2210971"/>
            <a:chExt cx="686274" cy="42029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57FD33-9EFD-449D-961C-F0F7FF21B9A8}"/>
                </a:ext>
              </a:extLst>
            </p:cNvPr>
            <p:cNvSpPr txBox="1"/>
            <p:nvPr/>
          </p:nvSpPr>
          <p:spPr>
            <a:xfrm>
              <a:off x="7467598" y="2210971"/>
              <a:ext cx="463827" cy="129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1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7C23F2-B34A-4A08-A69F-E83F8C4B0AC8}"/>
                </a:ext>
              </a:extLst>
            </p:cNvPr>
            <p:cNvSpPr txBox="1"/>
            <p:nvPr/>
          </p:nvSpPr>
          <p:spPr>
            <a:xfrm>
              <a:off x="7370659" y="4064916"/>
              <a:ext cx="686274" cy="234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14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DE0ECB-9884-4D38-942C-B827F64F5ACB}"/>
                </a:ext>
              </a:extLst>
            </p:cNvPr>
            <p:cNvCxnSpPr/>
            <p:nvPr/>
          </p:nvCxnSpPr>
          <p:spPr>
            <a:xfrm>
              <a:off x="7426944" y="4338616"/>
              <a:ext cx="58972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2963E7-254B-458C-911A-2A1C984470C7}"/>
              </a:ext>
            </a:extLst>
          </p:cNvPr>
          <p:cNvGrpSpPr/>
          <p:nvPr/>
        </p:nvGrpSpPr>
        <p:grpSpPr>
          <a:xfrm>
            <a:off x="6466697" y="5854898"/>
            <a:ext cx="712054" cy="851566"/>
            <a:chOff x="7449257" y="2323507"/>
            <a:chExt cx="463827" cy="157851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B6260F-D299-4BB4-AFA9-9BCFCBCDC74D}"/>
                </a:ext>
              </a:extLst>
            </p:cNvPr>
            <p:cNvSpPr txBox="1"/>
            <p:nvPr/>
          </p:nvSpPr>
          <p:spPr>
            <a:xfrm>
              <a:off x="7449257" y="2323507"/>
              <a:ext cx="463827" cy="969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12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9ED9B2-FAE5-4A0E-8B3F-B591510A7BB1}"/>
                </a:ext>
              </a:extLst>
            </p:cNvPr>
            <p:cNvSpPr txBox="1"/>
            <p:nvPr/>
          </p:nvSpPr>
          <p:spPr>
            <a:xfrm>
              <a:off x="7553696" y="2932147"/>
              <a:ext cx="289183" cy="96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0070C0"/>
                  </a:solidFill>
                </a:rPr>
                <a:t>1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3DC2D6F-85C5-4F85-8D17-EE2F4829F43A}"/>
                </a:ext>
              </a:extLst>
            </p:cNvPr>
            <p:cNvCxnSpPr/>
            <p:nvPr/>
          </p:nvCxnSpPr>
          <p:spPr>
            <a:xfrm>
              <a:off x="7534137" y="3105248"/>
              <a:ext cx="32830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719D5-B40C-43C3-9CB3-7039577809C8}"/>
              </a:ext>
            </a:extLst>
          </p:cNvPr>
          <p:cNvSpPr/>
          <p:nvPr/>
        </p:nvSpPr>
        <p:spPr>
          <a:xfrm>
            <a:off x="5184430" y="4606364"/>
            <a:ext cx="4605130" cy="668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03E70F-56A1-4DE8-BCEA-8FBC0274D32E}"/>
              </a:ext>
            </a:extLst>
          </p:cNvPr>
          <p:cNvSpPr/>
          <p:nvPr/>
        </p:nvSpPr>
        <p:spPr>
          <a:xfrm>
            <a:off x="5185540" y="5274963"/>
            <a:ext cx="4605130" cy="652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91E060-6E52-458C-9425-9FB7BE86289F}"/>
              </a:ext>
            </a:extLst>
          </p:cNvPr>
          <p:cNvSpPr/>
          <p:nvPr/>
        </p:nvSpPr>
        <p:spPr>
          <a:xfrm>
            <a:off x="5185540" y="5919552"/>
            <a:ext cx="4605130" cy="668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3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2FEE18-955D-09F5-AEAE-FDCAD5B787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l="1085" r="1085"/>
          <a:stretch>
            <a:fillRect/>
          </a:stretch>
        </p:blipFill>
        <p:spPr>
          <a:xfrm>
            <a:off x="8156714" y="0"/>
            <a:ext cx="395577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472DF-9B0E-F11D-1EA1-ACC548C19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24" t="12983" r="11809" b="25524"/>
          <a:stretch/>
        </p:blipFill>
        <p:spPr>
          <a:xfrm>
            <a:off x="675859" y="1577008"/>
            <a:ext cx="6831497" cy="37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4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F73C6C-2E86-41D7-9793-3D6D39DE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97" y="2020210"/>
            <a:ext cx="4366806" cy="482976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A4793FC-1273-4AEE-BBCA-EE192EAAE48E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D9E6591-4D15-4126-86DC-4CBD11CF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98D7D07-9944-4927-B77E-CD846CA45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F954F96-05FE-4E59-8545-D8242023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1A08DB5-56C6-421B-9ABC-3DEDA648A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189426-4E42-414C-8352-9AA6878CE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DFD39A7-272C-44CD-B390-E30FDC8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1190C608-C580-49B8-BC10-60D1EDEE4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78119" y="4931067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>
            <a:hlinkClick r:id="rId11" action="ppaction://hlinksldjump"/>
            <a:extLst>
              <a:ext uri="{FF2B5EF4-FFF2-40B4-BE49-F238E27FC236}">
                <a16:creationId xmlns:a16="http://schemas.microsoft.com/office/drawing/2014/main" id="{66E7BF6F-980D-4A19-A712-C996229A9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60565" y="3318183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c 37">
            <a:hlinkClick r:id="rId12" action="ppaction://hlinksldjump"/>
            <a:extLst>
              <a:ext uri="{FF2B5EF4-FFF2-40B4-BE49-F238E27FC236}">
                <a16:creationId xmlns:a16="http://schemas.microsoft.com/office/drawing/2014/main" id="{F43547D3-18D9-4DA2-9999-D4B8311E3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9150" y="4947341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phic 38">
            <a:hlinkClick r:id="rId13" action="ppaction://hlinksldjump"/>
            <a:extLst>
              <a:ext uri="{FF2B5EF4-FFF2-40B4-BE49-F238E27FC236}">
                <a16:creationId xmlns:a16="http://schemas.microsoft.com/office/drawing/2014/main" id="{FEE73D4A-BA58-47A0-94A5-E376B875A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6251" y="3357787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phic 39">
            <a:hlinkClick r:id="rId14" action="ppaction://hlinksldjump"/>
            <a:extLst>
              <a:ext uri="{FF2B5EF4-FFF2-40B4-BE49-F238E27FC236}">
                <a16:creationId xmlns:a16="http://schemas.microsoft.com/office/drawing/2014/main" id="{BEC5220D-5D12-429F-A647-181621BE1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7700" y="1802435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>
            <a:hlinkClick r:id="rId15" action="ppaction://hlinksldjump"/>
            <a:extLst>
              <a:ext uri="{FF2B5EF4-FFF2-40B4-BE49-F238E27FC236}">
                <a16:creationId xmlns:a16="http://schemas.microsoft.com/office/drawing/2014/main" id="{58CC6A76-7503-4880-9CBE-EC2162B48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4789" y="1802435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74265C-7EF3-4E8F-80E4-F4D5337150E2}"/>
              </a:ext>
            </a:extLst>
          </p:cNvPr>
          <p:cNvSpPr/>
          <p:nvPr/>
        </p:nvSpPr>
        <p:spPr>
          <a:xfrm>
            <a:off x="1369220" y="920004"/>
            <a:ext cx="89963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srgbClr val="EB585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بيبا بعثت رسائل لصديقتها بوبي هيا نفتح ونمرح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EB585A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39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43" name="Graphic 42">
            <a:hlinkClick r:id="rId16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5CC14-0456-42AE-852D-F136F4E08925}"/>
              </a:ext>
            </a:extLst>
          </p:cNvPr>
          <p:cNvSpPr txBox="1"/>
          <p:nvPr/>
        </p:nvSpPr>
        <p:spPr>
          <a:xfrm>
            <a:off x="8700834" y="3503547"/>
            <a:ext cx="262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الأول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2EA51-E50F-4E22-C338-5D2D64A7BD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1285" y="1000189"/>
            <a:ext cx="7078069" cy="2591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A33A595-E500-BF70-1322-28C6278FADEB}"/>
              </a:ext>
            </a:extLst>
          </p:cNvPr>
          <p:cNvGrpSpPr/>
          <p:nvPr/>
        </p:nvGrpSpPr>
        <p:grpSpPr>
          <a:xfrm>
            <a:off x="219563" y="3875290"/>
            <a:ext cx="7579575" cy="2111172"/>
            <a:chOff x="219563" y="3875290"/>
            <a:chExt cx="7579575" cy="21111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CC4C5DF-13F2-A286-1761-BC1FA542B7B6}"/>
                </a:ext>
              </a:extLst>
            </p:cNvPr>
            <p:cNvGrpSpPr/>
            <p:nvPr/>
          </p:nvGrpSpPr>
          <p:grpSpPr>
            <a:xfrm>
              <a:off x="219563" y="3964234"/>
              <a:ext cx="7579575" cy="1859527"/>
              <a:chOff x="219563" y="3964234"/>
              <a:chExt cx="7579575" cy="185952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13326A5-B12C-3E4C-6483-34F3DE7FF3B7}"/>
                  </a:ext>
                </a:extLst>
              </p:cNvPr>
              <p:cNvSpPr/>
              <p:nvPr/>
            </p:nvSpPr>
            <p:spPr>
              <a:xfrm>
                <a:off x="1411358" y="3988059"/>
                <a:ext cx="6387780" cy="1835702"/>
              </a:xfrm>
              <a:custGeom>
                <a:avLst/>
                <a:gdLst>
                  <a:gd name="connsiteX0" fmla="*/ 0 w 6387780"/>
                  <a:gd name="connsiteY0" fmla="*/ 305956 h 1835702"/>
                  <a:gd name="connsiteX1" fmla="*/ 305956 w 6387780"/>
                  <a:gd name="connsiteY1" fmla="*/ 0 h 1835702"/>
                  <a:gd name="connsiteX2" fmla="*/ 6081824 w 6387780"/>
                  <a:gd name="connsiteY2" fmla="*/ 0 h 1835702"/>
                  <a:gd name="connsiteX3" fmla="*/ 6387780 w 6387780"/>
                  <a:gd name="connsiteY3" fmla="*/ 305956 h 1835702"/>
                  <a:gd name="connsiteX4" fmla="*/ 6387780 w 6387780"/>
                  <a:gd name="connsiteY4" fmla="*/ 1529746 h 1835702"/>
                  <a:gd name="connsiteX5" fmla="*/ 6081824 w 6387780"/>
                  <a:gd name="connsiteY5" fmla="*/ 1835702 h 1835702"/>
                  <a:gd name="connsiteX6" fmla="*/ 305956 w 6387780"/>
                  <a:gd name="connsiteY6" fmla="*/ 1835702 h 1835702"/>
                  <a:gd name="connsiteX7" fmla="*/ 0 w 6387780"/>
                  <a:gd name="connsiteY7" fmla="*/ 1529746 h 1835702"/>
                  <a:gd name="connsiteX8" fmla="*/ 0 w 6387780"/>
                  <a:gd name="connsiteY8" fmla="*/ 305956 h 18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780" h="1835702" fill="none" extrusionOk="0">
                    <a:moveTo>
                      <a:pt x="0" y="305956"/>
                    </a:moveTo>
                    <a:cubicBezTo>
                      <a:pt x="14220" y="146800"/>
                      <a:pt x="155603" y="24533"/>
                      <a:pt x="305956" y="0"/>
                    </a:cubicBezTo>
                    <a:cubicBezTo>
                      <a:pt x="2706180" y="-161195"/>
                      <a:pt x="5069909" y="78177"/>
                      <a:pt x="6081824" y="0"/>
                    </a:cubicBezTo>
                    <a:cubicBezTo>
                      <a:pt x="6275673" y="10819"/>
                      <a:pt x="6371572" y="140788"/>
                      <a:pt x="6387780" y="305956"/>
                    </a:cubicBezTo>
                    <a:cubicBezTo>
                      <a:pt x="6292122" y="816679"/>
                      <a:pt x="6325964" y="1228944"/>
                      <a:pt x="6387780" y="1529746"/>
                    </a:cubicBezTo>
                    <a:cubicBezTo>
                      <a:pt x="6405714" y="1670507"/>
                      <a:pt x="6261955" y="1840023"/>
                      <a:pt x="6081824" y="1835702"/>
                    </a:cubicBezTo>
                    <a:cubicBezTo>
                      <a:pt x="5300332" y="1826437"/>
                      <a:pt x="1342247" y="1686211"/>
                      <a:pt x="305956" y="1835702"/>
                    </a:cubicBezTo>
                    <a:cubicBezTo>
                      <a:pt x="157600" y="1844230"/>
                      <a:pt x="3214" y="1697071"/>
                      <a:pt x="0" y="1529746"/>
                    </a:cubicBezTo>
                    <a:cubicBezTo>
                      <a:pt x="-85828" y="1283752"/>
                      <a:pt x="-31816" y="542282"/>
                      <a:pt x="0" y="305956"/>
                    </a:cubicBezTo>
                    <a:close/>
                  </a:path>
                  <a:path w="6387780" h="1835702" stroke="0" extrusionOk="0">
                    <a:moveTo>
                      <a:pt x="0" y="305956"/>
                    </a:moveTo>
                    <a:cubicBezTo>
                      <a:pt x="19164" y="143576"/>
                      <a:pt x="107319" y="-111"/>
                      <a:pt x="305956" y="0"/>
                    </a:cubicBezTo>
                    <a:cubicBezTo>
                      <a:pt x="2995209" y="-95589"/>
                      <a:pt x="5189260" y="-150779"/>
                      <a:pt x="6081824" y="0"/>
                    </a:cubicBezTo>
                    <a:cubicBezTo>
                      <a:pt x="6249231" y="5424"/>
                      <a:pt x="6399171" y="117699"/>
                      <a:pt x="6387780" y="305956"/>
                    </a:cubicBezTo>
                    <a:cubicBezTo>
                      <a:pt x="6394322" y="772356"/>
                      <a:pt x="6452264" y="1358952"/>
                      <a:pt x="6387780" y="1529746"/>
                    </a:cubicBezTo>
                    <a:cubicBezTo>
                      <a:pt x="6412089" y="1707256"/>
                      <a:pt x="6239788" y="1829676"/>
                      <a:pt x="6081824" y="1835702"/>
                    </a:cubicBezTo>
                    <a:cubicBezTo>
                      <a:pt x="4484405" y="1882385"/>
                      <a:pt x="1369364" y="1930011"/>
                      <a:pt x="305956" y="1835702"/>
                    </a:cubicBezTo>
                    <a:cubicBezTo>
                      <a:pt x="132915" y="1852840"/>
                      <a:pt x="-3294" y="1695080"/>
                      <a:pt x="0" y="1529746"/>
                    </a:cubicBezTo>
                    <a:cubicBezTo>
                      <a:pt x="57957" y="1231796"/>
                      <a:pt x="-90398" y="580391"/>
                      <a:pt x="0" y="305956"/>
                    </a:cubicBezTo>
                    <a:close/>
                  </a:path>
                </a:pathLst>
              </a:custGeom>
              <a:solidFill>
                <a:srgbClr val="F3A7BA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73886874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A63E032-21BE-78C5-26A0-3410BB264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9563" y="3964234"/>
                <a:ext cx="1748837" cy="1551025"/>
              </a:xfrm>
              <a:prstGeom prst="rect">
                <a:avLst/>
              </a:prstGeom>
            </p:spPr>
          </p:pic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113E47B-074D-467E-2A4F-8705DB20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25219" y="3875290"/>
              <a:ext cx="6075789" cy="2111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3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7" name="Graphic 26">
            <a:hlinkClick r:id="rId16" action="ppaction://hlinksldjump"/>
            <a:extLst>
              <a:ext uri="{FF2B5EF4-FFF2-40B4-BE49-F238E27FC236}">
                <a16:creationId xmlns:a16="http://schemas.microsoft.com/office/drawing/2014/main" id="{67DC54BE-0CC9-4BE4-B6EA-4DCC150118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B7B54-962A-7879-B6EF-33086B08BE4A}"/>
              </a:ext>
            </a:extLst>
          </p:cNvPr>
          <p:cNvSpPr txBox="1"/>
          <p:nvPr/>
        </p:nvSpPr>
        <p:spPr>
          <a:xfrm>
            <a:off x="8700834" y="3503547"/>
            <a:ext cx="262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الثاني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30FFAE-6179-065D-B06C-2C06DA42B3C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931" b="9973"/>
          <a:stretch/>
        </p:blipFill>
        <p:spPr>
          <a:xfrm>
            <a:off x="1093981" y="1073329"/>
            <a:ext cx="7252274" cy="2491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A9636D9-A5C0-8E74-ADB0-4C9B95DB9648}"/>
              </a:ext>
            </a:extLst>
          </p:cNvPr>
          <p:cNvGrpSpPr/>
          <p:nvPr/>
        </p:nvGrpSpPr>
        <p:grpSpPr>
          <a:xfrm>
            <a:off x="219563" y="3798376"/>
            <a:ext cx="7579575" cy="2347163"/>
            <a:chOff x="219563" y="3798376"/>
            <a:chExt cx="7579575" cy="23471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D36637-DB63-EB97-C021-1ADFBC2E85E9}"/>
                </a:ext>
              </a:extLst>
            </p:cNvPr>
            <p:cNvGrpSpPr/>
            <p:nvPr/>
          </p:nvGrpSpPr>
          <p:grpSpPr>
            <a:xfrm>
              <a:off x="219563" y="3964234"/>
              <a:ext cx="7579575" cy="1859527"/>
              <a:chOff x="219563" y="3964234"/>
              <a:chExt cx="7579575" cy="185952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8D8430C-14E0-82AF-5DE3-DB9B362137FE}"/>
                  </a:ext>
                </a:extLst>
              </p:cNvPr>
              <p:cNvSpPr/>
              <p:nvPr/>
            </p:nvSpPr>
            <p:spPr>
              <a:xfrm>
                <a:off x="1411358" y="3988059"/>
                <a:ext cx="6387780" cy="1835702"/>
              </a:xfrm>
              <a:custGeom>
                <a:avLst/>
                <a:gdLst>
                  <a:gd name="connsiteX0" fmla="*/ 0 w 6387780"/>
                  <a:gd name="connsiteY0" fmla="*/ 305956 h 1835702"/>
                  <a:gd name="connsiteX1" fmla="*/ 305956 w 6387780"/>
                  <a:gd name="connsiteY1" fmla="*/ 0 h 1835702"/>
                  <a:gd name="connsiteX2" fmla="*/ 6081824 w 6387780"/>
                  <a:gd name="connsiteY2" fmla="*/ 0 h 1835702"/>
                  <a:gd name="connsiteX3" fmla="*/ 6387780 w 6387780"/>
                  <a:gd name="connsiteY3" fmla="*/ 305956 h 1835702"/>
                  <a:gd name="connsiteX4" fmla="*/ 6387780 w 6387780"/>
                  <a:gd name="connsiteY4" fmla="*/ 1529746 h 1835702"/>
                  <a:gd name="connsiteX5" fmla="*/ 6081824 w 6387780"/>
                  <a:gd name="connsiteY5" fmla="*/ 1835702 h 1835702"/>
                  <a:gd name="connsiteX6" fmla="*/ 305956 w 6387780"/>
                  <a:gd name="connsiteY6" fmla="*/ 1835702 h 1835702"/>
                  <a:gd name="connsiteX7" fmla="*/ 0 w 6387780"/>
                  <a:gd name="connsiteY7" fmla="*/ 1529746 h 1835702"/>
                  <a:gd name="connsiteX8" fmla="*/ 0 w 6387780"/>
                  <a:gd name="connsiteY8" fmla="*/ 305956 h 18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780" h="1835702" fill="none" extrusionOk="0">
                    <a:moveTo>
                      <a:pt x="0" y="305956"/>
                    </a:moveTo>
                    <a:cubicBezTo>
                      <a:pt x="14220" y="146800"/>
                      <a:pt x="155603" y="24533"/>
                      <a:pt x="305956" y="0"/>
                    </a:cubicBezTo>
                    <a:cubicBezTo>
                      <a:pt x="2706180" y="-161195"/>
                      <a:pt x="5069909" y="78177"/>
                      <a:pt x="6081824" y="0"/>
                    </a:cubicBezTo>
                    <a:cubicBezTo>
                      <a:pt x="6275673" y="10819"/>
                      <a:pt x="6371572" y="140788"/>
                      <a:pt x="6387780" y="305956"/>
                    </a:cubicBezTo>
                    <a:cubicBezTo>
                      <a:pt x="6292122" y="816679"/>
                      <a:pt x="6325964" y="1228944"/>
                      <a:pt x="6387780" y="1529746"/>
                    </a:cubicBezTo>
                    <a:cubicBezTo>
                      <a:pt x="6405714" y="1670507"/>
                      <a:pt x="6261955" y="1840023"/>
                      <a:pt x="6081824" y="1835702"/>
                    </a:cubicBezTo>
                    <a:cubicBezTo>
                      <a:pt x="5300332" y="1826437"/>
                      <a:pt x="1342247" y="1686211"/>
                      <a:pt x="305956" y="1835702"/>
                    </a:cubicBezTo>
                    <a:cubicBezTo>
                      <a:pt x="157600" y="1844230"/>
                      <a:pt x="3214" y="1697071"/>
                      <a:pt x="0" y="1529746"/>
                    </a:cubicBezTo>
                    <a:cubicBezTo>
                      <a:pt x="-85828" y="1283752"/>
                      <a:pt x="-31816" y="542282"/>
                      <a:pt x="0" y="305956"/>
                    </a:cubicBezTo>
                    <a:close/>
                  </a:path>
                  <a:path w="6387780" h="1835702" stroke="0" extrusionOk="0">
                    <a:moveTo>
                      <a:pt x="0" y="305956"/>
                    </a:moveTo>
                    <a:cubicBezTo>
                      <a:pt x="19164" y="143576"/>
                      <a:pt x="107319" y="-111"/>
                      <a:pt x="305956" y="0"/>
                    </a:cubicBezTo>
                    <a:cubicBezTo>
                      <a:pt x="2995209" y="-95589"/>
                      <a:pt x="5189260" y="-150779"/>
                      <a:pt x="6081824" y="0"/>
                    </a:cubicBezTo>
                    <a:cubicBezTo>
                      <a:pt x="6249231" y="5424"/>
                      <a:pt x="6399171" y="117699"/>
                      <a:pt x="6387780" y="305956"/>
                    </a:cubicBezTo>
                    <a:cubicBezTo>
                      <a:pt x="6394322" y="772356"/>
                      <a:pt x="6452264" y="1358952"/>
                      <a:pt x="6387780" y="1529746"/>
                    </a:cubicBezTo>
                    <a:cubicBezTo>
                      <a:pt x="6412089" y="1707256"/>
                      <a:pt x="6239788" y="1829676"/>
                      <a:pt x="6081824" y="1835702"/>
                    </a:cubicBezTo>
                    <a:cubicBezTo>
                      <a:pt x="4484405" y="1882385"/>
                      <a:pt x="1369364" y="1930011"/>
                      <a:pt x="305956" y="1835702"/>
                    </a:cubicBezTo>
                    <a:cubicBezTo>
                      <a:pt x="132915" y="1852840"/>
                      <a:pt x="-3294" y="1695080"/>
                      <a:pt x="0" y="1529746"/>
                    </a:cubicBezTo>
                    <a:cubicBezTo>
                      <a:pt x="57957" y="1231796"/>
                      <a:pt x="-90398" y="580391"/>
                      <a:pt x="0" y="305956"/>
                    </a:cubicBezTo>
                    <a:close/>
                  </a:path>
                </a:pathLst>
              </a:custGeom>
              <a:solidFill>
                <a:srgbClr val="F3A7BA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73886874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C6597DE-E86F-69A1-CC6A-88BF72E44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9563" y="3964234"/>
                <a:ext cx="1748837" cy="155102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A11D60-FFE5-BA36-662C-BC574316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881557" y="3798376"/>
              <a:ext cx="5791702" cy="2347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8" name="Graphic 27">
            <a:hlinkClick r:id="rId16" action="ppaction://hlinksldjump"/>
            <a:extLst>
              <a:ext uri="{FF2B5EF4-FFF2-40B4-BE49-F238E27FC236}">
                <a16:creationId xmlns:a16="http://schemas.microsoft.com/office/drawing/2014/main" id="{F6D06B85-1726-4C19-932F-6DF992E1A2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00F0C-C985-2217-FE13-4F2F4AEE2A49}"/>
              </a:ext>
            </a:extLst>
          </p:cNvPr>
          <p:cNvSpPr txBox="1"/>
          <p:nvPr/>
        </p:nvSpPr>
        <p:spPr>
          <a:xfrm>
            <a:off x="8624822" y="3503547"/>
            <a:ext cx="278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الثالث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954CF7-7B2B-EDD2-355F-9B210E0320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846" b="15183"/>
          <a:stretch/>
        </p:blipFill>
        <p:spPr>
          <a:xfrm>
            <a:off x="1093981" y="1028551"/>
            <a:ext cx="7232001" cy="2352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27B31D-0F33-C15B-6871-AAC05E5B80F5}"/>
              </a:ext>
            </a:extLst>
          </p:cNvPr>
          <p:cNvGrpSpPr/>
          <p:nvPr/>
        </p:nvGrpSpPr>
        <p:grpSpPr>
          <a:xfrm>
            <a:off x="219563" y="3949458"/>
            <a:ext cx="7579575" cy="2091109"/>
            <a:chOff x="219563" y="3949458"/>
            <a:chExt cx="7579575" cy="20911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ED836F-D086-A3B5-6E89-7EBFB9CF61DB}"/>
                </a:ext>
              </a:extLst>
            </p:cNvPr>
            <p:cNvGrpSpPr/>
            <p:nvPr/>
          </p:nvGrpSpPr>
          <p:grpSpPr>
            <a:xfrm>
              <a:off x="219563" y="3964234"/>
              <a:ext cx="7579575" cy="1859527"/>
              <a:chOff x="219563" y="3964234"/>
              <a:chExt cx="7579575" cy="185952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7A103DF-9A9E-DB6F-3B97-4A55D39AD851}"/>
                  </a:ext>
                </a:extLst>
              </p:cNvPr>
              <p:cNvSpPr/>
              <p:nvPr/>
            </p:nvSpPr>
            <p:spPr>
              <a:xfrm>
                <a:off x="1411358" y="3988059"/>
                <a:ext cx="6387780" cy="1835702"/>
              </a:xfrm>
              <a:custGeom>
                <a:avLst/>
                <a:gdLst>
                  <a:gd name="connsiteX0" fmla="*/ 0 w 6387780"/>
                  <a:gd name="connsiteY0" fmla="*/ 305956 h 1835702"/>
                  <a:gd name="connsiteX1" fmla="*/ 305956 w 6387780"/>
                  <a:gd name="connsiteY1" fmla="*/ 0 h 1835702"/>
                  <a:gd name="connsiteX2" fmla="*/ 6081824 w 6387780"/>
                  <a:gd name="connsiteY2" fmla="*/ 0 h 1835702"/>
                  <a:gd name="connsiteX3" fmla="*/ 6387780 w 6387780"/>
                  <a:gd name="connsiteY3" fmla="*/ 305956 h 1835702"/>
                  <a:gd name="connsiteX4" fmla="*/ 6387780 w 6387780"/>
                  <a:gd name="connsiteY4" fmla="*/ 1529746 h 1835702"/>
                  <a:gd name="connsiteX5" fmla="*/ 6081824 w 6387780"/>
                  <a:gd name="connsiteY5" fmla="*/ 1835702 h 1835702"/>
                  <a:gd name="connsiteX6" fmla="*/ 305956 w 6387780"/>
                  <a:gd name="connsiteY6" fmla="*/ 1835702 h 1835702"/>
                  <a:gd name="connsiteX7" fmla="*/ 0 w 6387780"/>
                  <a:gd name="connsiteY7" fmla="*/ 1529746 h 1835702"/>
                  <a:gd name="connsiteX8" fmla="*/ 0 w 6387780"/>
                  <a:gd name="connsiteY8" fmla="*/ 305956 h 18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780" h="1835702" fill="none" extrusionOk="0">
                    <a:moveTo>
                      <a:pt x="0" y="305956"/>
                    </a:moveTo>
                    <a:cubicBezTo>
                      <a:pt x="14220" y="146800"/>
                      <a:pt x="155603" y="24533"/>
                      <a:pt x="305956" y="0"/>
                    </a:cubicBezTo>
                    <a:cubicBezTo>
                      <a:pt x="2706180" y="-161195"/>
                      <a:pt x="5069909" y="78177"/>
                      <a:pt x="6081824" y="0"/>
                    </a:cubicBezTo>
                    <a:cubicBezTo>
                      <a:pt x="6275673" y="10819"/>
                      <a:pt x="6371572" y="140788"/>
                      <a:pt x="6387780" y="305956"/>
                    </a:cubicBezTo>
                    <a:cubicBezTo>
                      <a:pt x="6292122" y="816679"/>
                      <a:pt x="6325964" y="1228944"/>
                      <a:pt x="6387780" y="1529746"/>
                    </a:cubicBezTo>
                    <a:cubicBezTo>
                      <a:pt x="6405714" y="1670507"/>
                      <a:pt x="6261955" y="1840023"/>
                      <a:pt x="6081824" y="1835702"/>
                    </a:cubicBezTo>
                    <a:cubicBezTo>
                      <a:pt x="5300332" y="1826437"/>
                      <a:pt x="1342247" y="1686211"/>
                      <a:pt x="305956" y="1835702"/>
                    </a:cubicBezTo>
                    <a:cubicBezTo>
                      <a:pt x="157600" y="1844230"/>
                      <a:pt x="3214" y="1697071"/>
                      <a:pt x="0" y="1529746"/>
                    </a:cubicBezTo>
                    <a:cubicBezTo>
                      <a:pt x="-85828" y="1283752"/>
                      <a:pt x="-31816" y="542282"/>
                      <a:pt x="0" y="305956"/>
                    </a:cubicBezTo>
                    <a:close/>
                  </a:path>
                  <a:path w="6387780" h="1835702" stroke="0" extrusionOk="0">
                    <a:moveTo>
                      <a:pt x="0" y="305956"/>
                    </a:moveTo>
                    <a:cubicBezTo>
                      <a:pt x="19164" y="143576"/>
                      <a:pt x="107319" y="-111"/>
                      <a:pt x="305956" y="0"/>
                    </a:cubicBezTo>
                    <a:cubicBezTo>
                      <a:pt x="2995209" y="-95589"/>
                      <a:pt x="5189260" y="-150779"/>
                      <a:pt x="6081824" y="0"/>
                    </a:cubicBezTo>
                    <a:cubicBezTo>
                      <a:pt x="6249231" y="5424"/>
                      <a:pt x="6399171" y="117699"/>
                      <a:pt x="6387780" y="305956"/>
                    </a:cubicBezTo>
                    <a:cubicBezTo>
                      <a:pt x="6394322" y="772356"/>
                      <a:pt x="6452264" y="1358952"/>
                      <a:pt x="6387780" y="1529746"/>
                    </a:cubicBezTo>
                    <a:cubicBezTo>
                      <a:pt x="6412089" y="1707256"/>
                      <a:pt x="6239788" y="1829676"/>
                      <a:pt x="6081824" y="1835702"/>
                    </a:cubicBezTo>
                    <a:cubicBezTo>
                      <a:pt x="4484405" y="1882385"/>
                      <a:pt x="1369364" y="1930011"/>
                      <a:pt x="305956" y="1835702"/>
                    </a:cubicBezTo>
                    <a:cubicBezTo>
                      <a:pt x="132915" y="1852840"/>
                      <a:pt x="-3294" y="1695080"/>
                      <a:pt x="0" y="1529746"/>
                    </a:cubicBezTo>
                    <a:cubicBezTo>
                      <a:pt x="57957" y="1231796"/>
                      <a:pt x="-90398" y="580391"/>
                      <a:pt x="0" y="305956"/>
                    </a:cubicBezTo>
                    <a:close/>
                  </a:path>
                </a:pathLst>
              </a:custGeom>
              <a:solidFill>
                <a:srgbClr val="F3A7BA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73886874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33AED6A-1ACC-D33E-ED36-1C7B2A4A7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9563" y="3964234"/>
                <a:ext cx="1748837" cy="155102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47489A-FFC1-4D08-BE7A-86F99031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599659" y="3949458"/>
              <a:ext cx="6011177" cy="2091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9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2FEE18-955D-09F5-AEAE-FDCAD5B787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l="1085" r="1085"/>
          <a:stretch>
            <a:fillRect/>
          </a:stretch>
        </p:blipFill>
        <p:spPr>
          <a:xfrm>
            <a:off x="8156714" y="0"/>
            <a:ext cx="395577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EBD905-9A29-26DB-3B1B-59E23C125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7" t="15737" r="13696" b="26486"/>
          <a:stretch/>
        </p:blipFill>
        <p:spPr>
          <a:xfrm>
            <a:off x="755374" y="2146852"/>
            <a:ext cx="6559826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8" name="Graphic 27">
            <a:hlinkClick r:id="rId16" action="ppaction://hlinksldjump"/>
            <a:extLst>
              <a:ext uri="{FF2B5EF4-FFF2-40B4-BE49-F238E27FC236}">
                <a16:creationId xmlns:a16="http://schemas.microsoft.com/office/drawing/2014/main" id="{9C2CA7F3-CC06-40DB-B41A-3A20C088F5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32DB4F-F37A-EC96-E5B1-5F9DA2836A70}"/>
              </a:ext>
            </a:extLst>
          </p:cNvPr>
          <p:cNvSpPr txBox="1"/>
          <p:nvPr/>
        </p:nvSpPr>
        <p:spPr>
          <a:xfrm>
            <a:off x="8657871" y="3503668"/>
            <a:ext cx="271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الرابع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29C2C3-3797-5985-CF51-04A60D6801C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1008" t="27701" r="14144" b="25928"/>
          <a:stretch/>
        </p:blipFill>
        <p:spPr>
          <a:xfrm>
            <a:off x="1186206" y="1101025"/>
            <a:ext cx="7095606" cy="2566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CA112D-BAFE-ED73-745A-AC7CD349A669}"/>
              </a:ext>
            </a:extLst>
          </p:cNvPr>
          <p:cNvGrpSpPr/>
          <p:nvPr/>
        </p:nvGrpSpPr>
        <p:grpSpPr>
          <a:xfrm>
            <a:off x="219563" y="3893847"/>
            <a:ext cx="7579575" cy="2024126"/>
            <a:chOff x="219563" y="3893847"/>
            <a:chExt cx="7579575" cy="20241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8E779F-19FF-B28A-003B-5023753BB5CD}"/>
                </a:ext>
              </a:extLst>
            </p:cNvPr>
            <p:cNvGrpSpPr/>
            <p:nvPr/>
          </p:nvGrpSpPr>
          <p:grpSpPr>
            <a:xfrm>
              <a:off x="219563" y="3964234"/>
              <a:ext cx="7579575" cy="1859527"/>
              <a:chOff x="219563" y="3964234"/>
              <a:chExt cx="7579575" cy="185952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B221175-58AC-D475-BF4D-C1E5CBE4CE9E}"/>
                  </a:ext>
                </a:extLst>
              </p:cNvPr>
              <p:cNvSpPr/>
              <p:nvPr/>
            </p:nvSpPr>
            <p:spPr>
              <a:xfrm>
                <a:off x="1411358" y="3988059"/>
                <a:ext cx="6387780" cy="1835702"/>
              </a:xfrm>
              <a:custGeom>
                <a:avLst/>
                <a:gdLst>
                  <a:gd name="connsiteX0" fmla="*/ 0 w 6387780"/>
                  <a:gd name="connsiteY0" fmla="*/ 305956 h 1835702"/>
                  <a:gd name="connsiteX1" fmla="*/ 305956 w 6387780"/>
                  <a:gd name="connsiteY1" fmla="*/ 0 h 1835702"/>
                  <a:gd name="connsiteX2" fmla="*/ 6081824 w 6387780"/>
                  <a:gd name="connsiteY2" fmla="*/ 0 h 1835702"/>
                  <a:gd name="connsiteX3" fmla="*/ 6387780 w 6387780"/>
                  <a:gd name="connsiteY3" fmla="*/ 305956 h 1835702"/>
                  <a:gd name="connsiteX4" fmla="*/ 6387780 w 6387780"/>
                  <a:gd name="connsiteY4" fmla="*/ 1529746 h 1835702"/>
                  <a:gd name="connsiteX5" fmla="*/ 6081824 w 6387780"/>
                  <a:gd name="connsiteY5" fmla="*/ 1835702 h 1835702"/>
                  <a:gd name="connsiteX6" fmla="*/ 305956 w 6387780"/>
                  <a:gd name="connsiteY6" fmla="*/ 1835702 h 1835702"/>
                  <a:gd name="connsiteX7" fmla="*/ 0 w 6387780"/>
                  <a:gd name="connsiteY7" fmla="*/ 1529746 h 1835702"/>
                  <a:gd name="connsiteX8" fmla="*/ 0 w 6387780"/>
                  <a:gd name="connsiteY8" fmla="*/ 305956 h 18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780" h="1835702" fill="none" extrusionOk="0">
                    <a:moveTo>
                      <a:pt x="0" y="305956"/>
                    </a:moveTo>
                    <a:cubicBezTo>
                      <a:pt x="14220" y="146800"/>
                      <a:pt x="155603" y="24533"/>
                      <a:pt x="305956" y="0"/>
                    </a:cubicBezTo>
                    <a:cubicBezTo>
                      <a:pt x="2706180" y="-161195"/>
                      <a:pt x="5069909" y="78177"/>
                      <a:pt x="6081824" y="0"/>
                    </a:cubicBezTo>
                    <a:cubicBezTo>
                      <a:pt x="6275673" y="10819"/>
                      <a:pt x="6371572" y="140788"/>
                      <a:pt x="6387780" y="305956"/>
                    </a:cubicBezTo>
                    <a:cubicBezTo>
                      <a:pt x="6292122" y="816679"/>
                      <a:pt x="6325964" y="1228944"/>
                      <a:pt x="6387780" y="1529746"/>
                    </a:cubicBezTo>
                    <a:cubicBezTo>
                      <a:pt x="6405714" y="1670507"/>
                      <a:pt x="6261955" y="1840023"/>
                      <a:pt x="6081824" y="1835702"/>
                    </a:cubicBezTo>
                    <a:cubicBezTo>
                      <a:pt x="5300332" y="1826437"/>
                      <a:pt x="1342247" y="1686211"/>
                      <a:pt x="305956" y="1835702"/>
                    </a:cubicBezTo>
                    <a:cubicBezTo>
                      <a:pt x="157600" y="1844230"/>
                      <a:pt x="3214" y="1697071"/>
                      <a:pt x="0" y="1529746"/>
                    </a:cubicBezTo>
                    <a:cubicBezTo>
                      <a:pt x="-85828" y="1283752"/>
                      <a:pt x="-31816" y="542282"/>
                      <a:pt x="0" y="305956"/>
                    </a:cubicBezTo>
                    <a:close/>
                  </a:path>
                  <a:path w="6387780" h="1835702" stroke="0" extrusionOk="0">
                    <a:moveTo>
                      <a:pt x="0" y="305956"/>
                    </a:moveTo>
                    <a:cubicBezTo>
                      <a:pt x="19164" y="143576"/>
                      <a:pt x="107319" y="-111"/>
                      <a:pt x="305956" y="0"/>
                    </a:cubicBezTo>
                    <a:cubicBezTo>
                      <a:pt x="2995209" y="-95589"/>
                      <a:pt x="5189260" y="-150779"/>
                      <a:pt x="6081824" y="0"/>
                    </a:cubicBezTo>
                    <a:cubicBezTo>
                      <a:pt x="6249231" y="5424"/>
                      <a:pt x="6399171" y="117699"/>
                      <a:pt x="6387780" y="305956"/>
                    </a:cubicBezTo>
                    <a:cubicBezTo>
                      <a:pt x="6394322" y="772356"/>
                      <a:pt x="6452264" y="1358952"/>
                      <a:pt x="6387780" y="1529746"/>
                    </a:cubicBezTo>
                    <a:cubicBezTo>
                      <a:pt x="6412089" y="1707256"/>
                      <a:pt x="6239788" y="1829676"/>
                      <a:pt x="6081824" y="1835702"/>
                    </a:cubicBezTo>
                    <a:cubicBezTo>
                      <a:pt x="4484405" y="1882385"/>
                      <a:pt x="1369364" y="1930011"/>
                      <a:pt x="305956" y="1835702"/>
                    </a:cubicBezTo>
                    <a:cubicBezTo>
                      <a:pt x="132915" y="1852840"/>
                      <a:pt x="-3294" y="1695080"/>
                      <a:pt x="0" y="1529746"/>
                    </a:cubicBezTo>
                    <a:cubicBezTo>
                      <a:pt x="57957" y="1231796"/>
                      <a:pt x="-90398" y="580391"/>
                      <a:pt x="0" y="305956"/>
                    </a:cubicBezTo>
                    <a:close/>
                  </a:path>
                </a:pathLst>
              </a:custGeom>
              <a:solidFill>
                <a:srgbClr val="F3A7BA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73886874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0C1E77B-2D66-5819-765C-D4408BD08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9563" y="3964234"/>
                <a:ext cx="1748837" cy="155102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12E713-1745-925B-8CF5-FC58D3D9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885684" y="3893847"/>
              <a:ext cx="5810184" cy="202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3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35" name="Graphic 34">
            <a:hlinkClick r:id="rId16" action="ppaction://hlinksldjump"/>
            <a:extLst>
              <a:ext uri="{FF2B5EF4-FFF2-40B4-BE49-F238E27FC236}">
                <a16:creationId xmlns:a16="http://schemas.microsoft.com/office/drawing/2014/main" id="{97B9F785-FABE-43E9-A4C1-A87F392F60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AC7AEF-F0D0-FC83-3972-EEBEEC49851D}"/>
              </a:ext>
            </a:extLst>
          </p:cNvPr>
          <p:cNvSpPr txBox="1"/>
          <p:nvPr/>
        </p:nvSpPr>
        <p:spPr>
          <a:xfrm>
            <a:off x="8538887" y="3534446"/>
            <a:ext cx="2945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الخامس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9AE27B-8E89-5CDB-0653-DA9D05C49E6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1009" t="27701" r="13934" b="24814"/>
          <a:stretch/>
        </p:blipFill>
        <p:spPr>
          <a:xfrm>
            <a:off x="1152067" y="1063158"/>
            <a:ext cx="7115482" cy="2628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C94278-B2BB-F4F6-037D-AA87F16BF69D}"/>
              </a:ext>
            </a:extLst>
          </p:cNvPr>
          <p:cNvGrpSpPr/>
          <p:nvPr/>
        </p:nvGrpSpPr>
        <p:grpSpPr>
          <a:xfrm>
            <a:off x="219563" y="3834061"/>
            <a:ext cx="7579575" cy="2298391"/>
            <a:chOff x="219563" y="3834061"/>
            <a:chExt cx="7579575" cy="22983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F9887CA-B2DF-38D7-64DB-A10C35619DF5}"/>
                </a:ext>
              </a:extLst>
            </p:cNvPr>
            <p:cNvGrpSpPr/>
            <p:nvPr/>
          </p:nvGrpSpPr>
          <p:grpSpPr>
            <a:xfrm>
              <a:off x="219563" y="3964234"/>
              <a:ext cx="7579575" cy="1859527"/>
              <a:chOff x="219563" y="3964234"/>
              <a:chExt cx="7579575" cy="185952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D77F401-8774-F064-2EF4-3DE50A068B25}"/>
                  </a:ext>
                </a:extLst>
              </p:cNvPr>
              <p:cNvSpPr/>
              <p:nvPr/>
            </p:nvSpPr>
            <p:spPr>
              <a:xfrm>
                <a:off x="1411358" y="3988059"/>
                <a:ext cx="6387780" cy="1835702"/>
              </a:xfrm>
              <a:custGeom>
                <a:avLst/>
                <a:gdLst>
                  <a:gd name="connsiteX0" fmla="*/ 0 w 6387780"/>
                  <a:gd name="connsiteY0" fmla="*/ 305956 h 1835702"/>
                  <a:gd name="connsiteX1" fmla="*/ 305956 w 6387780"/>
                  <a:gd name="connsiteY1" fmla="*/ 0 h 1835702"/>
                  <a:gd name="connsiteX2" fmla="*/ 6081824 w 6387780"/>
                  <a:gd name="connsiteY2" fmla="*/ 0 h 1835702"/>
                  <a:gd name="connsiteX3" fmla="*/ 6387780 w 6387780"/>
                  <a:gd name="connsiteY3" fmla="*/ 305956 h 1835702"/>
                  <a:gd name="connsiteX4" fmla="*/ 6387780 w 6387780"/>
                  <a:gd name="connsiteY4" fmla="*/ 1529746 h 1835702"/>
                  <a:gd name="connsiteX5" fmla="*/ 6081824 w 6387780"/>
                  <a:gd name="connsiteY5" fmla="*/ 1835702 h 1835702"/>
                  <a:gd name="connsiteX6" fmla="*/ 305956 w 6387780"/>
                  <a:gd name="connsiteY6" fmla="*/ 1835702 h 1835702"/>
                  <a:gd name="connsiteX7" fmla="*/ 0 w 6387780"/>
                  <a:gd name="connsiteY7" fmla="*/ 1529746 h 1835702"/>
                  <a:gd name="connsiteX8" fmla="*/ 0 w 6387780"/>
                  <a:gd name="connsiteY8" fmla="*/ 305956 h 18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780" h="1835702" fill="none" extrusionOk="0">
                    <a:moveTo>
                      <a:pt x="0" y="305956"/>
                    </a:moveTo>
                    <a:cubicBezTo>
                      <a:pt x="14220" y="146800"/>
                      <a:pt x="155603" y="24533"/>
                      <a:pt x="305956" y="0"/>
                    </a:cubicBezTo>
                    <a:cubicBezTo>
                      <a:pt x="2706180" y="-161195"/>
                      <a:pt x="5069909" y="78177"/>
                      <a:pt x="6081824" y="0"/>
                    </a:cubicBezTo>
                    <a:cubicBezTo>
                      <a:pt x="6275673" y="10819"/>
                      <a:pt x="6371572" y="140788"/>
                      <a:pt x="6387780" y="305956"/>
                    </a:cubicBezTo>
                    <a:cubicBezTo>
                      <a:pt x="6292122" y="816679"/>
                      <a:pt x="6325964" y="1228944"/>
                      <a:pt x="6387780" y="1529746"/>
                    </a:cubicBezTo>
                    <a:cubicBezTo>
                      <a:pt x="6405714" y="1670507"/>
                      <a:pt x="6261955" y="1840023"/>
                      <a:pt x="6081824" y="1835702"/>
                    </a:cubicBezTo>
                    <a:cubicBezTo>
                      <a:pt x="5300332" y="1826437"/>
                      <a:pt x="1342247" y="1686211"/>
                      <a:pt x="305956" y="1835702"/>
                    </a:cubicBezTo>
                    <a:cubicBezTo>
                      <a:pt x="157600" y="1844230"/>
                      <a:pt x="3214" y="1697071"/>
                      <a:pt x="0" y="1529746"/>
                    </a:cubicBezTo>
                    <a:cubicBezTo>
                      <a:pt x="-85828" y="1283752"/>
                      <a:pt x="-31816" y="542282"/>
                      <a:pt x="0" y="305956"/>
                    </a:cubicBezTo>
                    <a:close/>
                  </a:path>
                  <a:path w="6387780" h="1835702" stroke="0" extrusionOk="0">
                    <a:moveTo>
                      <a:pt x="0" y="305956"/>
                    </a:moveTo>
                    <a:cubicBezTo>
                      <a:pt x="19164" y="143576"/>
                      <a:pt x="107319" y="-111"/>
                      <a:pt x="305956" y="0"/>
                    </a:cubicBezTo>
                    <a:cubicBezTo>
                      <a:pt x="2995209" y="-95589"/>
                      <a:pt x="5189260" y="-150779"/>
                      <a:pt x="6081824" y="0"/>
                    </a:cubicBezTo>
                    <a:cubicBezTo>
                      <a:pt x="6249231" y="5424"/>
                      <a:pt x="6399171" y="117699"/>
                      <a:pt x="6387780" y="305956"/>
                    </a:cubicBezTo>
                    <a:cubicBezTo>
                      <a:pt x="6394322" y="772356"/>
                      <a:pt x="6452264" y="1358952"/>
                      <a:pt x="6387780" y="1529746"/>
                    </a:cubicBezTo>
                    <a:cubicBezTo>
                      <a:pt x="6412089" y="1707256"/>
                      <a:pt x="6239788" y="1829676"/>
                      <a:pt x="6081824" y="1835702"/>
                    </a:cubicBezTo>
                    <a:cubicBezTo>
                      <a:pt x="4484405" y="1882385"/>
                      <a:pt x="1369364" y="1930011"/>
                      <a:pt x="305956" y="1835702"/>
                    </a:cubicBezTo>
                    <a:cubicBezTo>
                      <a:pt x="132915" y="1852840"/>
                      <a:pt x="-3294" y="1695080"/>
                      <a:pt x="0" y="1529746"/>
                    </a:cubicBezTo>
                    <a:cubicBezTo>
                      <a:pt x="57957" y="1231796"/>
                      <a:pt x="-90398" y="580391"/>
                      <a:pt x="0" y="305956"/>
                    </a:cubicBezTo>
                    <a:close/>
                  </a:path>
                </a:pathLst>
              </a:custGeom>
              <a:solidFill>
                <a:srgbClr val="F3A7BA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73886874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429DAFD-D337-C314-82CA-263E04E18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9563" y="3964234"/>
                <a:ext cx="1748837" cy="155102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F73D2A-086B-973D-1F99-A2C46C120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921314" y="3834061"/>
              <a:ext cx="5791702" cy="2298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1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8" name="Graphic 27">
            <a:hlinkClick r:id="rId16" action="ppaction://hlinksldjump"/>
            <a:extLst>
              <a:ext uri="{FF2B5EF4-FFF2-40B4-BE49-F238E27FC236}">
                <a16:creationId xmlns:a16="http://schemas.microsoft.com/office/drawing/2014/main" id="{281B8F7C-41A3-4A47-A49C-074A1230BE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32A8E-07EE-AEFA-D316-B8386D6EFBCF}"/>
              </a:ext>
            </a:extLst>
          </p:cNvPr>
          <p:cNvSpPr txBox="1"/>
          <p:nvPr/>
        </p:nvSpPr>
        <p:spPr>
          <a:xfrm>
            <a:off x="8537827" y="3503547"/>
            <a:ext cx="2945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السادس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25837-686B-5DD5-B641-E7443CC5CEA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063" t="22649" r="10160" b="26110"/>
          <a:stretch/>
        </p:blipFill>
        <p:spPr>
          <a:xfrm>
            <a:off x="874336" y="1000759"/>
            <a:ext cx="7289642" cy="2667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CCCB50-060C-2D0E-E190-91D4124DF6D3}"/>
              </a:ext>
            </a:extLst>
          </p:cNvPr>
          <p:cNvGrpSpPr/>
          <p:nvPr/>
        </p:nvGrpSpPr>
        <p:grpSpPr>
          <a:xfrm>
            <a:off x="219563" y="3964234"/>
            <a:ext cx="7579575" cy="1904658"/>
            <a:chOff x="219563" y="3964234"/>
            <a:chExt cx="7579575" cy="19046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31F249-1C98-2F9B-84C8-71E4EF59A514}"/>
                </a:ext>
              </a:extLst>
            </p:cNvPr>
            <p:cNvGrpSpPr/>
            <p:nvPr/>
          </p:nvGrpSpPr>
          <p:grpSpPr>
            <a:xfrm>
              <a:off x="219563" y="3964234"/>
              <a:ext cx="7579575" cy="1859527"/>
              <a:chOff x="219563" y="3964234"/>
              <a:chExt cx="7579575" cy="18595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288295F-D4C0-4692-A170-D8E57AE8765C}"/>
                  </a:ext>
                </a:extLst>
              </p:cNvPr>
              <p:cNvSpPr/>
              <p:nvPr/>
            </p:nvSpPr>
            <p:spPr>
              <a:xfrm>
                <a:off x="1411358" y="3988059"/>
                <a:ext cx="6387780" cy="1835702"/>
              </a:xfrm>
              <a:custGeom>
                <a:avLst/>
                <a:gdLst>
                  <a:gd name="connsiteX0" fmla="*/ 0 w 6387780"/>
                  <a:gd name="connsiteY0" fmla="*/ 305956 h 1835702"/>
                  <a:gd name="connsiteX1" fmla="*/ 305956 w 6387780"/>
                  <a:gd name="connsiteY1" fmla="*/ 0 h 1835702"/>
                  <a:gd name="connsiteX2" fmla="*/ 6081824 w 6387780"/>
                  <a:gd name="connsiteY2" fmla="*/ 0 h 1835702"/>
                  <a:gd name="connsiteX3" fmla="*/ 6387780 w 6387780"/>
                  <a:gd name="connsiteY3" fmla="*/ 305956 h 1835702"/>
                  <a:gd name="connsiteX4" fmla="*/ 6387780 w 6387780"/>
                  <a:gd name="connsiteY4" fmla="*/ 1529746 h 1835702"/>
                  <a:gd name="connsiteX5" fmla="*/ 6081824 w 6387780"/>
                  <a:gd name="connsiteY5" fmla="*/ 1835702 h 1835702"/>
                  <a:gd name="connsiteX6" fmla="*/ 305956 w 6387780"/>
                  <a:gd name="connsiteY6" fmla="*/ 1835702 h 1835702"/>
                  <a:gd name="connsiteX7" fmla="*/ 0 w 6387780"/>
                  <a:gd name="connsiteY7" fmla="*/ 1529746 h 1835702"/>
                  <a:gd name="connsiteX8" fmla="*/ 0 w 6387780"/>
                  <a:gd name="connsiteY8" fmla="*/ 305956 h 18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780" h="1835702" fill="none" extrusionOk="0">
                    <a:moveTo>
                      <a:pt x="0" y="305956"/>
                    </a:moveTo>
                    <a:cubicBezTo>
                      <a:pt x="14220" y="146800"/>
                      <a:pt x="155603" y="24533"/>
                      <a:pt x="305956" y="0"/>
                    </a:cubicBezTo>
                    <a:cubicBezTo>
                      <a:pt x="2706180" y="-161195"/>
                      <a:pt x="5069909" y="78177"/>
                      <a:pt x="6081824" y="0"/>
                    </a:cubicBezTo>
                    <a:cubicBezTo>
                      <a:pt x="6275673" y="10819"/>
                      <a:pt x="6371572" y="140788"/>
                      <a:pt x="6387780" y="305956"/>
                    </a:cubicBezTo>
                    <a:cubicBezTo>
                      <a:pt x="6292122" y="816679"/>
                      <a:pt x="6325964" y="1228944"/>
                      <a:pt x="6387780" y="1529746"/>
                    </a:cubicBezTo>
                    <a:cubicBezTo>
                      <a:pt x="6405714" y="1670507"/>
                      <a:pt x="6261955" y="1840023"/>
                      <a:pt x="6081824" y="1835702"/>
                    </a:cubicBezTo>
                    <a:cubicBezTo>
                      <a:pt x="5300332" y="1826437"/>
                      <a:pt x="1342247" y="1686211"/>
                      <a:pt x="305956" y="1835702"/>
                    </a:cubicBezTo>
                    <a:cubicBezTo>
                      <a:pt x="157600" y="1844230"/>
                      <a:pt x="3214" y="1697071"/>
                      <a:pt x="0" y="1529746"/>
                    </a:cubicBezTo>
                    <a:cubicBezTo>
                      <a:pt x="-85828" y="1283752"/>
                      <a:pt x="-31816" y="542282"/>
                      <a:pt x="0" y="305956"/>
                    </a:cubicBezTo>
                    <a:close/>
                  </a:path>
                  <a:path w="6387780" h="1835702" stroke="0" extrusionOk="0">
                    <a:moveTo>
                      <a:pt x="0" y="305956"/>
                    </a:moveTo>
                    <a:cubicBezTo>
                      <a:pt x="19164" y="143576"/>
                      <a:pt x="107319" y="-111"/>
                      <a:pt x="305956" y="0"/>
                    </a:cubicBezTo>
                    <a:cubicBezTo>
                      <a:pt x="2995209" y="-95589"/>
                      <a:pt x="5189260" y="-150779"/>
                      <a:pt x="6081824" y="0"/>
                    </a:cubicBezTo>
                    <a:cubicBezTo>
                      <a:pt x="6249231" y="5424"/>
                      <a:pt x="6399171" y="117699"/>
                      <a:pt x="6387780" y="305956"/>
                    </a:cubicBezTo>
                    <a:cubicBezTo>
                      <a:pt x="6394322" y="772356"/>
                      <a:pt x="6452264" y="1358952"/>
                      <a:pt x="6387780" y="1529746"/>
                    </a:cubicBezTo>
                    <a:cubicBezTo>
                      <a:pt x="6412089" y="1707256"/>
                      <a:pt x="6239788" y="1829676"/>
                      <a:pt x="6081824" y="1835702"/>
                    </a:cubicBezTo>
                    <a:cubicBezTo>
                      <a:pt x="4484405" y="1882385"/>
                      <a:pt x="1369364" y="1930011"/>
                      <a:pt x="305956" y="1835702"/>
                    </a:cubicBezTo>
                    <a:cubicBezTo>
                      <a:pt x="132915" y="1852840"/>
                      <a:pt x="-3294" y="1695080"/>
                      <a:pt x="0" y="1529746"/>
                    </a:cubicBezTo>
                    <a:cubicBezTo>
                      <a:pt x="57957" y="1231796"/>
                      <a:pt x="-90398" y="580391"/>
                      <a:pt x="0" y="305956"/>
                    </a:cubicBezTo>
                    <a:close/>
                  </a:path>
                </a:pathLst>
              </a:custGeom>
              <a:solidFill>
                <a:srgbClr val="F3A7BA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73886874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C9DAB6C-B46D-4E96-A830-83B76533E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9563" y="3964234"/>
                <a:ext cx="1748837" cy="1551025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457F62-040B-6322-406C-C54028AC7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62080" y="4060047"/>
              <a:ext cx="5935125" cy="1808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4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CDD0B3-5280-66BC-A9F4-02FAA86D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3" y="100004"/>
            <a:ext cx="10022693" cy="1158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5A11E-AB54-113F-4514-C624CE0F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46173"/>
            <a:ext cx="12192000" cy="1743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040EE3-23E0-3E46-DF32-94FCC026DFA2}"/>
              </a:ext>
            </a:extLst>
          </p:cNvPr>
          <p:cNvSpPr txBox="1"/>
          <p:nvPr/>
        </p:nvSpPr>
        <p:spPr>
          <a:xfrm>
            <a:off x="6023113" y="2194510"/>
            <a:ext cx="589721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000" b="1" dirty="0"/>
              <a:t>اختاري الإجابة الصحيحة 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FAE15C-A587-2AEB-1C65-C2803EAFC5AB}"/>
              </a:ext>
            </a:extLst>
          </p:cNvPr>
          <p:cNvSpPr/>
          <p:nvPr/>
        </p:nvSpPr>
        <p:spPr>
          <a:xfrm>
            <a:off x="10946295" y="4194313"/>
            <a:ext cx="570017" cy="56321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075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02E53-861A-0CCC-6A59-29BCF00E6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027" y="1485305"/>
            <a:ext cx="6815446" cy="3887390"/>
          </a:xfrm>
        </p:spPr>
        <p:txBody>
          <a:bodyPr anchor="ctr"/>
          <a:lstStyle/>
          <a:p>
            <a:pPr algn="ctr"/>
            <a:r>
              <a:rPr lang="ar-KW" dirty="0"/>
              <a:t>ماذا تعلمنا اليوم ؟</a:t>
            </a:r>
          </a:p>
        </p:txBody>
      </p:sp>
      <p:pic>
        <p:nvPicPr>
          <p:cNvPr id="6" name="Picture Placeholder 5" descr="Shape, arrow&#10;&#10;Description automatically generated">
            <a:extLst>
              <a:ext uri="{FF2B5EF4-FFF2-40B4-BE49-F238E27FC236}">
                <a16:creationId xmlns:a16="http://schemas.microsoft.com/office/drawing/2014/main" id="{E274FD9D-3621-48AB-6C7E-764556FDB8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159" r="30159"/>
          <a:stretch>
            <a:fillRect/>
          </a:stretch>
        </p:blipFill>
        <p:spPr>
          <a:xfrm>
            <a:off x="8113533" y="0"/>
            <a:ext cx="4082983" cy="6858000"/>
          </a:xfrm>
        </p:spPr>
      </p:pic>
    </p:spTree>
    <p:extLst>
      <p:ext uri="{BB962C8B-B14F-4D97-AF65-F5344CB8AC3E}">
        <p14:creationId xmlns:p14="http://schemas.microsoft.com/office/powerpoint/2010/main" val="107860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D118-E2B4-914A-8CE0-9F433C3B7B21}"/>
              </a:ext>
            </a:extLst>
          </p:cNvPr>
          <p:cNvGrpSpPr/>
          <p:nvPr/>
        </p:nvGrpSpPr>
        <p:grpSpPr>
          <a:xfrm>
            <a:off x="77490" y="139485"/>
            <a:ext cx="11916927" cy="6718514"/>
            <a:chOff x="77490" y="139485"/>
            <a:chExt cx="11916927" cy="67185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6CD3D-5F81-9E49-A369-D88037896888}"/>
                </a:ext>
              </a:extLst>
            </p:cNvPr>
            <p:cNvSpPr/>
            <p:nvPr/>
          </p:nvSpPr>
          <p:spPr>
            <a:xfrm>
              <a:off x="197585" y="139485"/>
              <a:ext cx="11796832" cy="6555783"/>
            </a:xfrm>
            <a:custGeom>
              <a:avLst/>
              <a:gdLst>
                <a:gd name="connsiteX0" fmla="*/ 0 w 11796832"/>
                <a:gd name="connsiteY0" fmla="*/ 0 h 6555783"/>
                <a:gd name="connsiteX1" fmla="*/ 11796832 w 11796832"/>
                <a:gd name="connsiteY1" fmla="*/ 0 h 6555783"/>
                <a:gd name="connsiteX2" fmla="*/ 11796832 w 11796832"/>
                <a:gd name="connsiteY2" fmla="*/ 6555783 h 6555783"/>
                <a:gd name="connsiteX3" fmla="*/ 0 w 11796832"/>
                <a:gd name="connsiteY3" fmla="*/ 6555783 h 6555783"/>
                <a:gd name="connsiteX4" fmla="*/ 0 w 11796832"/>
                <a:gd name="connsiteY4" fmla="*/ 0 h 655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6832" h="6555783" extrusionOk="0">
                  <a:moveTo>
                    <a:pt x="0" y="0"/>
                  </a:moveTo>
                  <a:cubicBezTo>
                    <a:pt x="5432557" y="118645"/>
                    <a:pt x="7803924" y="116012"/>
                    <a:pt x="11796832" y="0"/>
                  </a:cubicBezTo>
                  <a:cubicBezTo>
                    <a:pt x="11663950" y="3257858"/>
                    <a:pt x="11881783" y="4918110"/>
                    <a:pt x="11796832" y="6555783"/>
                  </a:cubicBezTo>
                  <a:cubicBezTo>
                    <a:pt x="7977142" y="6690383"/>
                    <a:pt x="3707597" y="6398587"/>
                    <a:pt x="0" y="6555783"/>
                  </a:cubicBezTo>
                  <a:cubicBezTo>
                    <a:pt x="-20187" y="4623071"/>
                    <a:pt x="-152480" y="2147383"/>
                    <a:pt x="0" y="0"/>
                  </a:cubicBezTo>
                  <a:close/>
                </a:path>
              </a:pathLst>
            </a:custGeom>
            <a:noFill/>
            <a:ln w="38100" cap="flat">
              <a:solidFill>
                <a:srgbClr val="55260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4CF227-6EF1-CC45-BAEF-B46092FC7FB7}"/>
                </a:ext>
              </a:extLst>
            </p:cNvPr>
            <p:cNvSpPr/>
            <p:nvPr/>
          </p:nvSpPr>
          <p:spPr>
            <a:xfrm>
              <a:off x="77490" y="5377912"/>
              <a:ext cx="3874576" cy="144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50FF29B7-44F8-D24E-8740-D944DC48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552" y="5408906"/>
              <a:ext cx="1378708" cy="1449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EF172-7E24-9243-BEEC-59D0B645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87" y="2654500"/>
              <a:ext cx="3233980" cy="384035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08C7A3-B48F-CD4A-8971-03F6812A23DC}"/>
              </a:ext>
            </a:extLst>
          </p:cNvPr>
          <p:cNvGrpSpPr/>
          <p:nvPr/>
        </p:nvGrpSpPr>
        <p:grpSpPr>
          <a:xfrm>
            <a:off x="6813016" y="447564"/>
            <a:ext cx="2398341" cy="2082927"/>
            <a:chOff x="6813016" y="447564"/>
            <a:chExt cx="2398341" cy="2082927"/>
          </a:xfrm>
        </p:grpSpPr>
        <p:pic>
          <p:nvPicPr>
            <p:cNvPr id="44" name="Picture 43" descr="A picture containing icon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C7285F41-999B-ED48-A815-697A809D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3016" y="447564"/>
              <a:ext cx="2398341" cy="208292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07A399-DBD5-1342-8223-AD8CF3B70584}"/>
                </a:ext>
              </a:extLst>
            </p:cNvPr>
            <p:cNvSpPr/>
            <p:nvPr/>
          </p:nvSpPr>
          <p:spPr>
            <a:xfrm>
              <a:off x="7645932" y="993628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D5A1F3D-032E-E345-AC64-669F5DA68C6E}"/>
              </a:ext>
            </a:extLst>
          </p:cNvPr>
          <p:cNvGrpSpPr/>
          <p:nvPr/>
        </p:nvGrpSpPr>
        <p:grpSpPr>
          <a:xfrm>
            <a:off x="8589959" y="1468853"/>
            <a:ext cx="2398341" cy="2082927"/>
            <a:chOff x="8589959" y="1468853"/>
            <a:chExt cx="2398341" cy="2082927"/>
          </a:xfrm>
        </p:grpSpPr>
        <p:pic>
          <p:nvPicPr>
            <p:cNvPr id="19" name="Picture 18" descr="A picture containing 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8E7A2F79-F1EF-2E4C-8B06-834081FF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9959" y="1468853"/>
              <a:ext cx="2398341" cy="2082927"/>
            </a:xfrm>
            <a:prstGeom prst="rect">
              <a:avLst/>
            </a:prstGeom>
          </p:spPr>
        </p:pic>
        <p:sp>
          <p:nvSpPr>
            <p:cNvPr id="49" name="Rectangle 48">
              <a:hlinkClick r:id="rId2" action="ppaction://hlinksldjump"/>
              <a:extLst>
                <a:ext uri="{FF2B5EF4-FFF2-40B4-BE49-F238E27FC236}">
                  <a16:creationId xmlns:a16="http://schemas.microsoft.com/office/drawing/2014/main" id="{1E66B448-8AE1-1746-A8F8-1B206FD03783}"/>
                </a:ext>
              </a:extLst>
            </p:cNvPr>
            <p:cNvSpPr/>
            <p:nvPr/>
          </p:nvSpPr>
          <p:spPr>
            <a:xfrm>
              <a:off x="9432332" y="200135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62F135-EFB3-EB4B-BA42-14867B001B91}"/>
              </a:ext>
            </a:extLst>
          </p:cNvPr>
          <p:cNvGrpSpPr/>
          <p:nvPr/>
        </p:nvGrpSpPr>
        <p:grpSpPr>
          <a:xfrm>
            <a:off x="8568423" y="3499809"/>
            <a:ext cx="2398341" cy="2082927"/>
            <a:chOff x="8568423" y="3499809"/>
            <a:chExt cx="2398341" cy="2082927"/>
          </a:xfrm>
        </p:grpSpPr>
        <p:pic>
          <p:nvPicPr>
            <p:cNvPr id="42" name="Picture 41" descr="A picture containing icon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6BBB2FBF-1475-714D-81F7-62A813D4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8423" y="3499809"/>
              <a:ext cx="2398341" cy="208292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7C51B-130B-9744-B284-0865C8363FE1}"/>
                </a:ext>
              </a:extLst>
            </p:cNvPr>
            <p:cNvSpPr/>
            <p:nvPr/>
          </p:nvSpPr>
          <p:spPr>
            <a:xfrm>
              <a:off x="9406067" y="407960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0DFB3C5-59CB-5A4B-99B1-6E0722409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7973" y="2480588"/>
            <a:ext cx="2398343" cy="2082928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9DBD52C-E86B-47B0-819C-605CBDE9D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453" y="415767"/>
            <a:ext cx="2946264" cy="2082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F8B3-52D3-41EB-9A3E-82A9978F98B0}"/>
              </a:ext>
            </a:extLst>
          </p:cNvPr>
          <p:cNvSpPr txBox="1"/>
          <p:nvPr/>
        </p:nvSpPr>
        <p:spPr>
          <a:xfrm>
            <a:off x="1581514" y="964643"/>
            <a:ext cx="197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arabiya Font" pitchFamily="2" charset="-78"/>
              </a:rPr>
              <a:t>هيا نساعد نحول في جمع العسل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arabiya Fon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36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5DE99-0ECF-1040-9958-E0C8F2700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876293"/>
            <a:ext cx="10439400" cy="1041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68F57E-8BFB-42B5-BAB0-AAF81C688B99}"/>
              </a:ext>
            </a:extLst>
          </p:cNvPr>
          <p:cNvGrpSpPr/>
          <p:nvPr/>
        </p:nvGrpSpPr>
        <p:grpSpPr>
          <a:xfrm>
            <a:off x="7462028" y="2217434"/>
            <a:ext cx="3008703" cy="3305890"/>
            <a:chOff x="7350225" y="2753407"/>
            <a:chExt cx="686274" cy="199625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957B8C-9614-4F76-BA34-0211EB56A2C1}"/>
                </a:ext>
              </a:extLst>
            </p:cNvPr>
            <p:cNvSpPr txBox="1"/>
            <p:nvPr/>
          </p:nvSpPr>
          <p:spPr>
            <a:xfrm>
              <a:off x="7467598" y="2753407"/>
              <a:ext cx="463827" cy="11243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4FF191-3F96-4217-A0C6-60EEE27F4F3B}"/>
                </a:ext>
              </a:extLst>
            </p:cNvPr>
            <p:cNvSpPr txBox="1"/>
            <p:nvPr/>
          </p:nvSpPr>
          <p:spPr>
            <a:xfrm>
              <a:off x="7350225" y="3625267"/>
              <a:ext cx="686274" cy="11243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DACCE7-51EC-4C6C-8D20-3183B68088D7}"/>
                </a:ext>
              </a:extLst>
            </p:cNvPr>
            <p:cNvCxnSpPr/>
            <p:nvPr/>
          </p:nvCxnSpPr>
          <p:spPr>
            <a:xfrm>
              <a:off x="7398500" y="3675238"/>
              <a:ext cx="58972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3DBEC92-F6F3-47AF-9473-0B32B4F3B9D4}"/>
              </a:ext>
            </a:extLst>
          </p:cNvPr>
          <p:cNvSpPr txBox="1">
            <a:spLocks/>
          </p:cNvSpPr>
          <p:nvPr/>
        </p:nvSpPr>
        <p:spPr>
          <a:xfrm>
            <a:off x="4591648" y="2972744"/>
            <a:ext cx="3008703" cy="1652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C49C83-5254-4A75-86C2-D48FC95C3758}"/>
              </a:ext>
            </a:extLst>
          </p:cNvPr>
          <p:cNvGrpSpPr/>
          <p:nvPr/>
        </p:nvGrpSpPr>
        <p:grpSpPr>
          <a:xfrm>
            <a:off x="1945496" y="2217434"/>
            <a:ext cx="3008703" cy="3305890"/>
            <a:chOff x="7350225" y="2753407"/>
            <a:chExt cx="686274" cy="199625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8067CD-7740-4607-B8A9-7AA07BF10758}"/>
                </a:ext>
              </a:extLst>
            </p:cNvPr>
            <p:cNvSpPr txBox="1"/>
            <p:nvPr/>
          </p:nvSpPr>
          <p:spPr>
            <a:xfrm>
              <a:off x="7467598" y="2753407"/>
              <a:ext cx="463827" cy="11243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D09754-5C6E-4554-ABDF-8CC37675C264}"/>
                </a:ext>
              </a:extLst>
            </p:cNvPr>
            <p:cNvSpPr txBox="1"/>
            <p:nvPr/>
          </p:nvSpPr>
          <p:spPr>
            <a:xfrm>
              <a:off x="7350225" y="3625267"/>
              <a:ext cx="686274" cy="11243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EE7E85-9CC7-447D-8DFB-694F5A8A2232}"/>
                </a:ext>
              </a:extLst>
            </p:cNvPr>
            <p:cNvCxnSpPr/>
            <p:nvPr/>
          </p:nvCxnSpPr>
          <p:spPr>
            <a:xfrm>
              <a:off x="7398500" y="3675238"/>
              <a:ext cx="589723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7AB1984-E741-4B07-9C28-2CDC0C88EB97}"/>
              </a:ext>
            </a:extLst>
          </p:cNvPr>
          <p:cNvSpPr txBox="1"/>
          <p:nvPr/>
        </p:nvSpPr>
        <p:spPr>
          <a:xfrm>
            <a:off x="2273720" y="1123703"/>
            <a:ext cx="725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المعكوس الضربي للكسر التالي: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5DE99-0ECF-1040-9958-E0C8F2700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876293"/>
            <a:ext cx="10439400" cy="1041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D3F2C6-C4C4-4785-AB05-1AEC9FA3AFA3}"/>
              </a:ext>
            </a:extLst>
          </p:cNvPr>
          <p:cNvSpPr txBox="1"/>
          <p:nvPr/>
        </p:nvSpPr>
        <p:spPr>
          <a:xfrm>
            <a:off x="2273720" y="1123703"/>
            <a:ext cx="725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المعكوس الضربي للكسر التالي: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424BA2-0DB2-4E01-B028-5ADFF9728C82}"/>
              </a:ext>
            </a:extLst>
          </p:cNvPr>
          <p:cNvGrpSpPr/>
          <p:nvPr/>
        </p:nvGrpSpPr>
        <p:grpSpPr>
          <a:xfrm>
            <a:off x="7462028" y="2217434"/>
            <a:ext cx="3008703" cy="3305890"/>
            <a:chOff x="7350225" y="2753407"/>
            <a:chExt cx="686274" cy="199625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305D07-0681-4493-B745-46B1210F7ADA}"/>
                </a:ext>
              </a:extLst>
            </p:cNvPr>
            <p:cNvSpPr txBox="1"/>
            <p:nvPr/>
          </p:nvSpPr>
          <p:spPr>
            <a:xfrm>
              <a:off x="7467598" y="2753407"/>
              <a:ext cx="463827" cy="11243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FD7CCC-20EF-4C7F-A974-E998F181065A}"/>
                </a:ext>
              </a:extLst>
            </p:cNvPr>
            <p:cNvSpPr txBox="1"/>
            <p:nvPr/>
          </p:nvSpPr>
          <p:spPr>
            <a:xfrm>
              <a:off x="7350225" y="3625267"/>
              <a:ext cx="686274" cy="11243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4DFE95-39D7-4811-8908-C5CFFC0608B4}"/>
                </a:ext>
              </a:extLst>
            </p:cNvPr>
            <p:cNvCxnSpPr/>
            <p:nvPr/>
          </p:nvCxnSpPr>
          <p:spPr>
            <a:xfrm>
              <a:off x="7398500" y="3675238"/>
              <a:ext cx="58972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5EE695DE-EF8B-4F06-9DB5-4DA7A64F1D1C}"/>
              </a:ext>
            </a:extLst>
          </p:cNvPr>
          <p:cNvSpPr txBox="1">
            <a:spLocks/>
          </p:cNvSpPr>
          <p:nvPr/>
        </p:nvSpPr>
        <p:spPr>
          <a:xfrm>
            <a:off x="4591648" y="2972744"/>
            <a:ext cx="3008703" cy="1652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C1C058-C351-4F66-86C3-CEFBDFDD374D}"/>
              </a:ext>
            </a:extLst>
          </p:cNvPr>
          <p:cNvGrpSpPr/>
          <p:nvPr/>
        </p:nvGrpSpPr>
        <p:grpSpPr>
          <a:xfrm>
            <a:off x="1945496" y="2217434"/>
            <a:ext cx="3008703" cy="3305890"/>
            <a:chOff x="7350225" y="2753407"/>
            <a:chExt cx="686274" cy="199625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23FBCC-0B19-4FAB-84EF-56DAC12F16C2}"/>
                </a:ext>
              </a:extLst>
            </p:cNvPr>
            <p:cNvSpPr txBox="1"/>
            <p:nvPr/>
          </p:nvSpPr>
          <p:spPr>
            <a:xfrm>
              <a:off x="7467598" y="2753407"/>
              <a:ext cx="463827" cy="11243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AEF6FF-383B-441E-8C1F-BFC9B97B43AB}"/>
                </a:ext>
              </a:extLst>
            </p:cNvPr>
            <p:cNvSpPr txBox="1"/>
            <p:nvPr/>
          </p:nvSpPr>
          <p:spPr>
            <a:xfrm>
              <a:off x="7350225" y="3625267"/>
              <a:ext cx="686274" cy="11243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ADC3219-E980-4690-AF76-B450E1B1EC5A}"/>
                </a:ext>
              </a:extLst>
            </p:cNvPr>
            <p:cNvCxnSpPr/>
            <p:nvPr/>
          </p:nvCxnSpPr>
          <p:spPr>
            <a:xfrm>
              <a:off x="7398500" y="3675238"/>
              <a:ext cx="589723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66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5DE99-0ECF-1040-9958-E0C8F2700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876293"/>
            <a:ext cx="10439400" cy="1041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544B022-81DC-4A3F-9935-7E7423D29593}"/>
              </a:ext>
            </a:extLst>
          </p:cNvPr>
          <p:cNvSpPr txBox="1"/>
          <p:nvPr/>
        </p:nvSpPr>
        <p:spPr>
          <a:xfrm>
            <a:off x="2273720" y="1123703"/>
            <a:ext cx="725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المعكوس الضربي للكسر التالي: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B2A55-3F1C-4145-BD35-85C4697F5653}"/>
              </a:ext>
            </a:extLst>
          </p:cNvPr>
          <p:cNvSpPr txBox="1"/>
          <p:nvPr/>
        </p:nvSpPr>
        <p:spPr>
          <a:xfrm>
            <a:off x="7844614" y="2957305"/>
            <a:ext cx="2033470" cy="18620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A4E79F05-B207-41B9-93D8-EA078991A40A}"/>
              </a:ext>
            </a:extLst>
          </p:cNvPr>
          <p:cNvSpPr txBox="1">
            <a:spLocks/>
          </p:cNvSpPr>
          <p:nvPr/>
        </p:nvSpPr>
        <p:spPr>
          <a:xfrm>
            <a:off x="4591648" y="2972744"/>
            <a:ext cx="3008703" cy="1652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6D5CA3-4637-4576-9FA5-8D54A92DACC9}"/>
              </a:ext>
            </a:extLst>
          </p:cNvPr>
          <p:cNvGrpSpPr/>
          <p:nvPr/>
        </p:nvGrpSpPr>
        <p:grpSpPr>
          <a:xfrm>
            <a:off x="1945496" y="2217434"/>
            <a:ext cx="3008703" cy="3305890"/>
            <a:chOff x="7350225" y="2753407"/>
            <a:chExt cx="686274" cy="199625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06DA28-C2A6-413F-B6FE-77A4B974BDC9}"/>
                </a:ext>
              </a:extLst>
            </p:cNvPr>
            <p:cNvSpPr txBox="1"/>
            <p:nvPr/>
          </p:nvSpPr>
          <p:spPr>
            <a:xfrm>
              <a:off x="7467598" y="2753407"/>
              <a:ext cx="463827" cy="11243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16801B-1C8C-4B74-8F06-A28C10C47987}"/>
                </a:ext>
              </a:extLst>
            </p:cNvPr>
            <p:cNvSpPr txBox="1"/>
            <p:nvPr/>
          </p:nvSpPr>
          <p:spPr>
            <a:xfrm>
              <a:off x="7350225" y="3625267"/>
              <a:ext cx="686274" cy="11243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1FEEB34-603D-4E8A-91CE-470F134B1146}"/>
                </a:ext>
              </a:extLst>
            </p:cNvPr>
            <p:cNvCxnSpPr/>
            <p:nvPr/>
          </p:nvCxnSpPr>
          <p:spPr>
            <a:xfrm>
              <a:off x="7398500" y="3675238"/>
              <a:ext cx="589723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11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2FEE18-955D-09F5-AEAE-FDCAD5B787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l="1085" r="1085"/>
          <a:stretch>
            <a:fillRect/>
          </a:stretch>
        </p:blipFill>
        <p:spPr>
          <a:xfrm>
            <a:off x="8156714" y="0"/>
            <a:ext cx="39557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92D00-EE17-5A46-6985-EA3C20D74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8" t="13753" r="15538" b="19583"/>
          <a:stretch/>
        </p:blipFill>
        <p:spPr>
          <a:xfrm>
            <a:off x="775253" y="1147969"/>
            <a:ext cx="6308034" cy="45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50C9B-E2D7-4EC9-9772-E8A638D13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9" t="32077" r="22222" b="35169"/>
          <a:stretch/>
        </p:blipFill>
        <p:spPr>
          <a:xfrm>
            <a:off x="695739" y="1510747"/>
            <a:ext cx="10800521" cy="4305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E0006E-27B5-40B7-B64F-55943B929946}"/>
              </a:ext>
            </a:extLst>
          </p:cNvPr>
          <p:cNvSpPr/>
          <p:nvPr/>
        </p:nvSpPr>
        <p:spPr>
          <a:xfrm>
            <a:off x="6738731" y="3318857"/>
            <a:ext cx="470452" cy="8290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D8CB9-867E-47BB-9979-CD7C6927CFA7}"/>
              </a:ext>
            </a:extLst>
          </p:cNvPr>
          <p:cNvSpPr/>
          <p:nvPr/>
        </p:nvSpPr>
        <p:spPr>
          <a:xfrm>
            <a:off x="5685183" y="4147930"/>
            <a:ext cx="410816" cy="563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BF089-CAE2-484D-91E6-D212003B218C}"/>
              </a:ext>
            </a:extLst>
          </p:cNvPr>
          <p:cNvSpPr/>
          <p:nvPr/>
        </p:nvSpPr>
        <p:spPr>
          <a:xfrm>
            <a:off x="5890591" y="4830416"/>
            <a:ext cx="1040296" cy="9724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0EE5C-F3B2-5865-B4AF-71DB14D4A0DB}"/>
              </a:ext>
            </a:extLst>
          </p:cNvPr>
          <p:cNvSpPr txBox="1"/>
          <p:nvPr/>
        </p:nvSpPr>
        <p:spPr>
          <a:xfrm>
            <a:off x="225287" y="250887"/>
            <a:ext cx="2111535" cy="707886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صفحة 50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وجة 18"/>
          <p:cNvSpPr/>
          <p:nvPr/>
        </p:nvSpPr>
        <p:spPr>
          <a:xfrm>
            <a:off x="7953388" y="1285860"/>
            <a:ext cx="2571768" cy="1000132"/>
          </a:xfrm>
          <a:prstGeom prst="wav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KW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rPr>
              <a:t>الطريقة الأولى :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1738282" y="214290"/>
            <a:ext cx="121444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33" name="مجموعة 32"/>
          <p:cNvGrpSpPr/>
          <p:nvPr/>
        </p:nvGrpSpPr>
        <p:grpSpPr>
          <a:xfrm>
            <a:off x="1523969" y="1500174"/>
            <a:ext cx="6062683" cy="714380"/>
            <a:chOff x="2357422" y="4071942"/>
            <a:chExt cx="6062683" cy="714380"/>
          </a:xfrm>
        </p:grpSpPr>
        <p:pic>
          <p:nvPicPr>
            <p:cNvPr id="46084" name="Picture 4" descr="C://Users/Dell/AppData/Local/Temp/dacudaTemp/Scan_16-02-2017-11-09-27-AM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7422" y="4071947"/>
              <a:ext cx="3133725" cy="714375"/>
            </a:xfrm>
            <a:prstGeom prst="rect">
              <a:avLst/>
            </a:prstGeom>
            <a:noFill/>
          </p:spPr>
        </p:pic>
        <p:pic>
          <p:nvPicPr>
            <p:cNvPr id="46082" name="Picture 2" descr="C://Users/Dell/AppData/Local/Temp/dacudaTemp/Scan_16-02-2017-11-09-09-AM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6380" y="4071942"/>
              <a:ext cx="3133725" cy="714375"/>
            </a:xfrm>
            <a:prstGeom prst="rect">
              <a:avLst/>
            </a:prstGeom>
            <a:noFill/>
          </p:spPr>
        </p:pic>
      </p:grpSp>
      <p:grpSp>
        <p:nvGrpSpPr>
          <p:cNvPr id="39" name="مجموعة 38"/>
          <p:cNvGrpSpPr/>
          <p:nvPr/>
        </p:nvGrpSpPr>
        <p:grpSpPr>
          <a:xfrm>
            <a:off x="2971752" y="3315560"/>
            <a:ext cx="7720030" cy="733420"/>
            <a:chOff x="1357290" y="4633926"/>
            <a:chExt cx="7720030" cy="733420"/>
          </a:xfrm>
        </p:grpSpPr>
        <p:pic>
          <p:nvPicPr>
            <p:cNvPr id="46088" name="Picture 8" descr="C://Users/Dell/AppData/Local/Temp/dacudaTemp/Scan_16-02-2017-11-12-45-AM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643446"/>
              <a:ext cx="5219700" cy="723900"/>
            </a:xfrm>
            <a:prstGeom prst="rect">
              <a:avLst/>
            </a:prstGeom>
            <a:noFill/>
          </p:spPr>
        </p:pic>
        <p:pic>
          <p:nvPicPr>
            <p:cNvPr id="46090" name="Picture 10" descr="C://Users/Dell/AppData/Local/Temp/dacudaTemp/Scan_16-02-2017-11-13-11-AM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00364" y="4633926"/>
              <a:ext cx="895350" cy="723900"/>
            </a:xfrm>
            <a:prstGeom prst="rect">
              <a:avLst/>
            </a:prstGeom>
            <a:noFill/>
          </p:spPr>
        </p:pic>
        <p:pic>
          <p:nvPicPr>
            <p:cNvPr id="46094" name="Picture 14" descr="C://Users/Dell/AppData/Local/Temp/dacudaTemp/Scan_16-02-2017-11-15-07-AM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57290" y="4633926"/>
              <a:ext cx="1504950" cy="723900"/>
            </a:xfrm>
            <a:prstGeom prst="rect">
              <a:avLst/>
            </a:prstGeom>
            <a:noFill/>
          </p:spPr>
        </p:pic>
      </p:grpSp>
      <p:grpSp>
        <p:nvGrpSpPr>
          <p:cNvPr id="42" name="مجموعة 41"/>
          <p:cNvGrpSpPr/>
          <p:nvPr/>
        </p:nvGrpSpPr>
        <p:grpSpPr>
          <a:xfrm>
            <a:off x="4486260" y="4111734"/>
            <a:ext cx="5319712" cy="723900"/>
            <a:chOff x="3519499" y="5357826"/>
            <a:chExt cx="5319712" cy="723900"/>
          </a:xfrm>
        </p:grpSpPr>
        <p:pic>
          <p:nvPicPr>
            <p:cNvPr id="46096" name="Picture 16" descr="C://Users/Dell/AppData/Local/Temp/dacudaTemp/Scan_16-02-2017-11-16-14-AM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43636" y="5357826"/>
              <a:ext cx="2695575" cy="723900"/>
            </a:xfrm>
            <a:prstGeom prst="rect">
              <a:avLst/>
            </a:prstGeom>
            <a:noFill/>
          </p:spPr>
        </p:pic>
        <p:pic>
          <p:nvPicPr>
            <p:cNvPr id="46098" name="Picture 18" descr="C://Users/Dell/AppData/Local/Temp/dacudaTemp/Scan_16-02-2017-11-16-37-AM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19499" y="5405455"/>
              <a:ext cx="2695575" cy="666751"/>
            </a:xfrm>
            <a:prstGeom prst="rect">
              <a:avLst/>
            </a:prstGeom>
            <a:noFill/>
          </p:spPr>
        </p:pic>
      </p:grpSp>
      <p:pic>
        <p:nvPicPr>
          <p:cNvPr id="46100" name="Picture 20" descr="C://Users/Dell/AppData/Local/Temp/dacudaTemp/Scan_16-02-2017-11-21-25-AM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24959" y="4643447"/>
            <a:ext cx="1133475" cy="1114425"/>
          </a:xfrm>
          <a:prstGeom prst="rect">
            <a:avLst/>
          </a:prstGeom>
          <a:noFill/>
        </p:spPr>
      </p:pic>
      <p:pic>
        <p:nvPicPr>
          <p:cNvPr id="46102" name="Picture 22" descr="C://Users/Dell/AppData/Local/Temp/dacudaTemp/Scan_16-02-2017-11-36-44-AM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24628" y="2071679"/>
            <a:ext cx="1066800" cy="1257301"/>
          </a:xfrm>
          <a:prstGeom prst="rect">
            <a:avLst/>
          </a:prstGeom>
          <a:noFill/>
        </p:spPr>
      </p:pic>
      <p:pic>
        <p:nvPicPr>
          <p:cNvPr id="45" name="Picture 22" descr="C://Users/Dell/AppData/Local/Temp/dacudaTemp/Scan_16-02-2017-11-36-44-AM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38744" y="2100262"/>
            <a:ext cx="1066800" cy="1257301"/>
          </a:xfrm>
          <a:prstGeom prst="rect">
            <a:avLst/>
          </a:prstGeom>
          <a:noFill/>
        </p:spPr>
      </p:pic>
      <p:pic>
        <p:nvPicPr>
          <p:cNvPr id="46" name="Picture 22" descr="C://Users/Dell/AppData/Local/Temp/dacudaTemp/Scan_16-02-2017-11-36-44-AM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52860" y="2071679"/>
            <a:ext cx="1066800" cy="1257301"/>
          </a:xfrm>
          <a:prstGeom prst="rect">
            <a:avLst/>
          </a:prstGeom>
          <a:noFill/>
        </p:spPr>
      </p:pic>
      <p:sp>
        <p:nvSpPr>
          <p:cNvPr id="18" name="انفجار 1 17"/>
          <p:cNvSpPr/>
          <p:nvPr/>
        </p:nvSpPr>
        <p:spPr>
          <a:xfrm>
            <a:off x="1666844" y="71414"/>
            <a:ext cx="3629044" cy="1357322"/>
          </a:xfrm>
          <a:prstGeom prst="irregularSeal1">
            <a:avLst/>
          </a:prstGeom>
          <a:solidFill>
            <a:srgbClr val="C3C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KW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rPr>
              <a:t>إليك طرائق الحل </a:t>
            </a:r>
          </a:p>
        </p:txBody>
      </p:sp>
      <p:pic>
        <p:nvPicPr>
          <p:cNvPr id="47" name="Picture 20" descr="C://Users/Dell/AppData/Local/Temp/dacudaTemp/Scan_16-02-2017-11-21-25-AM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39075" y="4643447"/>
            <a:ext cx="1133475" cy="1114425"/>
          </a:xfrm>
          <a:prstGeom prst="rect">
            <a:avLst/>
          </a:prstGeom>
          <a:noFill/>
        </p:spPr>
      </p:pic>
      <p:pic>
        <p:nvPicPr>
          <p:cNvPr id="48" name="Picture 20" descr="C://Users/Dell/AppData/Local/Temp/dacudaTemp/Scan_16-02-2017-11-21-25-AM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53191" y="4600592"/>
            <a:ext cx="1133475" cy="1114425"/>
          </a:xfrm>
          <a:prstGeom prst="rect">
            <a:avLst/>
          </a:prstGeom>
          <a:noFill/>
        </p:spPr>
      </p:pic>
      <p:pic>
        <p:nvPicPr>
          <p:cNvPr id="46104" name="Picture 24" descr="C://Users/Dell/AppData/Local/Temp/dacudaTemp/Scan_16-02-2017-12-01-40-PM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81753" y="5786454"/>
            <a:ext cx="3705225" cy="790576"/>
          </a:xfrm>
          <a:prstGeom prst="rect">
            <a:avLst/>
          </a:prstGeom>
          <a:noFill/>
        </p:spPr>
      </p:pic>
      <p:pic>
        <p:nvPicPr>
          <p:cNvPr id="46106" name="Picture 26" descr="C://Users/Dell/AppData/Local/Temp/dacudaTemp/Scan_16-02-2017-12-03-38-PM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09787" y="5786454"/>
            <a:ext cx="3952875" cy="7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4763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  <p:bldP spid="18" grpId="0" build="allAtOnce" animBg="1"/>
    </p:bldLst>
  </p:timing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{26A95FC9-3946-4DF1-A7B4-0A77A83831B1}tf89117832_win32</Template>
  <TotalTime>116</TotalTime>
  <Words>124</Words>
  <Application>Microsoft Office PowerPoint</Application>
  <PresentationFormat>شاشة عريضة</PresentationFormat>
  <Paragraphs>49</Paragraphs>
  <Slides>24</Slides>
  <Notes>0</Notes>
  <HiddenSlides>3</HiddenSlides>
  <MMClips>19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24</vt:i4>
      </vt:variant>
    </vt:vector>
  </HeadingPairs>
  <TitlesOfParts>
    <vt:vector size="41" baseType="lpstr">
      <vt:lpstr>Arial</vt:lpstr>
      <vt:lpstr>Avenir Next LT Pro</vt:lpstr>
      <vt:lpstr>Calibri</vt:lpstr>
      <vt:lpstr>Calibri Light</vt:lpstr>
      <vt:lpstr>DG Bebo</vt:lpstr>
      <vt:lpstr>Geeza Pro Bold</vt:lpstr>
      <vt:lpstr>Geeza Pro Regular</vt:lpstr>
      <vt:lpstr>Gill Sans MT</vt:lpstr>
      <vt:lpstr>Helvetica Neue</vt:lpstr>
      <vt:lpstr>Helvetica Neue Light</vt:lpstr>
      <vt:lpstr>Sakkal Majalla</vt:lpstr>
      <vt:lpstr>ColorBlockVTI</vt:lpstr>
      <vt:lpstr>powerpoint tutorial</vt:lpstr>
      <vt:lpstr>2_Office Theme</vt:lpstr>
      <vt:lpstr>Office Theme</vt:lpstr>
      <vt:lpstr>White</vt:lpstr>
      <vt:lpstr>نسق Office</vt:lpstr>
      <vt:lpstr>(7-10): قسمة الكسور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نشيدة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نوره راشد محمد علي</dc:creator>
  <cp:lastModifiedBy>Lenovo</cp:lastModifiedBy>
  <cp:revision>8</cp:revision>
  <dcterms:created xsi:type="dcterms:W3CDTF">2023-01-10T04:48:37Z</dcterms:created>
  <dcterms:modified xsi:type="dcterms:W3CDTF">2023-06-04T18:34:28Z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